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4" r:id="rId1"/>
  </p:sld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FFCCD99-94F3-4E51-84CC-B6E7F16E1E58}" v="708" dt="2019-11-04T01:24:20.1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2" Type="http://schemas.openxmlformats.org/officeDocument/2006/relationships/hyperlink" Target="https://data.cityofnewyork.us/City-Government/Borough-Boundarie" TargetMode="External"/><Relationship Id="rId1" Type="http://schemas.openxmlformats.org/officeDocument/2006/relationships/hyperlink" Target="https://cocl.us/new_york_dataset" TargetMode="External"/></Relationships>
</file>

<file path=ppt/diagrams/_rels/data2.xml.rels><?xml version="1.0" encoding="UTF-8" standalone="yes"?>
<Relationships xmlns="http://schemas.openxmlformats.org/package/2006/relationships"><Relationship Id="rId1" Type="http://schemas.openxmlformats.org/officeDocument/2006/relationships/hyperlink" Target="https://cocl.us/new_york_dataset" TargetMode="External"/></Relationships>
</file>

<file path=ppt/diagrams/_rels/drawing1.xml.rels><?xml version="1.0" encoding="UTF-8" standalone="yes"?>
<Relationships xmlns="http://schemas.openxmlformats.org/package/2006/relationships"><Relationship Id="rId2" Type="http://schemas.openxmlformats.org/officeDocument/2006/relationships/hyperlink" Target="https://data.cityofnewyork.us/City-Government/Borough-Boundarie" TargetMode="External"/><Relationship Id="rId1" Type="http://schemas.openxmlformats.org/officeDocument/2006/relationships/hyperlink" Target="https://cocl.us/new_york_dataset" TargetMode="External"/></Relationships>
</file>

<file path=ppt/diagrams/_rels/drawing2.xml.rels><?xml version="1.0" encoding="UTF-8" standalone="yes"?>
<Relationships xmlns="http://schemas.openxmlformats.org/package/2006/relationships"><Relationship Id="rId1" Type="http://schemas.openxmlformats.org/officeDocument/2006/relationships/hyperlink" Target="https://cocl.us/new_york_dataset" TargetMode="Externa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D5826B-0520-4AA3-B573-C456543AC036}" type="doc">
      <dgm:prSet loTypeId="urn:microsoft.com/office/officeart/2008/layout/LinedList" loCatId="list" qsTypeId="urn:microsoft.com/office/officeart/2005/8/quickstyle/simple4" qsCatId="simple" csTypeId="urn:microsoft.com/office/officeart/2005/8/colors/accent6_2" csCatId="accent6"/>
      <dgm:spPr/>
      <dgm:t>
        <a:bodyPr/>
        <a:lstStyle/>
        <a:p>
          <a:endParaRPr lang="en-US"/>
        </a:p>
      </dgm:t>
    </dgm:pt>
    <dgm:pt modelId="{6422C252-A981-4A47-A51A-7087B00C3BB7}">
      <dgm:prSet/>
      <dgm:spPr/>
      <dgm:t>
        <a:bodyPr/>
        <a:lstStyle/>
        <a:p>
          <a:r>
            <a:rPr lang="en-US" dirty="0"/>
            <a:t>For this project we need the following data :</a:t>
          </a:r>
        </a:p>
      </dgm:t>
    </dgm:pt>
    <dgm:pt modelId="{EA225608-3FD7-4CDA-8F55-C83850D29BDF}" type="parTrans" cxnId="{6C9E07E2-DAD3-4182-8C7C-679953E44A16}">
      <dgm:prSet/>
      <dgm:spPr/>
      <dgm:t>
        <a:bodyPr/>
        <a:lstStyle/>
        <a:p>
          <a:endParaRPr lang="en-US"/>
        </a:p>
      </dgm:t>
    </dgm:pt>
    <dgm:pt modelId="{C2B10A30-DEA8-450B-A603-BB8B66C3E19C}" type="sibTrans" cxnId="{6C9E07E2-DAD3-4182-8C7C-679953E44A16}">
      <dgm:prSet/>
      <dgm:spPr/>
      <dgm:t>
        <a:bodyPr/>
        <a:lstStyle/>
        <a:p>
          <a:endParaRPr lang="en-US"/>
        </a:p>
      </dgm:t>
    </dgm:pt>
    <dgm:pt modelId="{454F955D-13A0-4F9E-B66C-8D00989ED886}">
      <dgm:prSet/>
      <dgm:spPr/>
      <dgm:t>
        <a:bodyPr/>
        <a:lstStyle/>
        <a:p>
          <a:r>
            <a:rPr lang="en-US" dirty="0"/>
            <a:t>New York City data that contains list Boroughs, Neighborhoods along with their latitude and longitude...</a:t>
          </a:r>
        </a:p>
      </dgm:t>
    </dgm:pt>
    <dgm:pt modelId="{8C988FE1-8D46-4F0B-8B6C-F3AF93D775BD}" type="parTrans" cxnId="{83C09BCB-09D1-4DA5-8968-F876FF8DD644}">
      <dgm:prSet/>
      <dgm:spPr/>
      <dgm:t>
        <a:bodyPr/>
        <a:lstStyle/>
        <a:p>
          <a:endParaRPr lang="en-US"/>
        </a:p>
      </dgm:t>
    </dgm:pt>
    <dgm:pt modelId="{68A37CB5-3EB0-4F6F-A7B3-F5543727942C}" type="sibTrans" cxnId="{83C09BCB-09D1-4DA5-8968-F876FF8DD644}">
      <dgm:prSet/>
      <dgm:spPr/>
      <dgm:t>
        <a:bodyPr/>
        <a:lstStyle/>
        <a:p>
          <a:endParaRPr lang="en-US"/>
        </a:p>
      </dgm:t>
    </dgm:pt>
    <dgm:pt modelId="{2F13D5EB-6BE2-47DE-98DF-48E714CE1721}">
      <dgm:prSet/>
      <dgm:spPr/>
      <dgm:t>
        <a:bodyPr/>
        <a:lstStyle/>
        <a:p>
          <a:r>
            <a:rPr lang="en-US" dirty="0"/>
            <a:t>- Data source : </a:t>
          </a:r>
          <a:r>
            <a:rPr lang="en-US" dirty="0">
              <a:hlinkClick xmlns:r="http://schemas.openxmlformats.org/officeDocument/2006/relationships" r:id="rId1"/>
            </a:rPr>
            <a:t>https://cocl.us/new_york_dataset</a:t>
          </a:r>
          <a:endParaRPr lang="en-US" dirty="0"/>
        </a:p>
      </dgm:t>
    </dgm:pt>
    <dgm:pt modelId="{36BCB05E-E9DC-44DA-A3FD-75E0E3C5EBB2}" type="parTrans" cxnId="{8B50C0C9-CE58-4733-95B5-2FF4E883E107}">
      <dgm:prSet/>
      <dgm:spPr/>
      <dgm:t>
        <a:bodyPr/>
        <a:lstStyle/>
        <a:p>
          <a:endParaRPr lang="en-US"/>
        </a:p>
      </dgm:t>
    </dgm:pt>
    <dgm:pt modelId="{8526BBCA-7423-4389-82B5-0BBC202DA275}" type="sibTrans" cxnId="{8B50C0C9-CE58-4733-95B5-2FF4E883E107}">
      <dgm:prSet/>
      <dgm:spPr/>
      <dgm:t>
        <a:bodyPr/>
        <a:lstStyle/>
        <a:p>
          <a:endParaRPr lang="en-US"/>
        </a:p>
      </dgm:t>
    </dgm:pt>
    <dgm:pt modelId="{D3835B84-5EDB-454C-8BFE-16A22EB08567}">
      <dgm:prSet/>
      <dgm:spPr/>
      <dgm:t>
        <a:bodyPr/>
        <a:lstStyle/>
        <a:p>
          <a:pPr rtl="0"/>
          <a:r>
            <a:rPr lang="en-US" dirty="0"/>
            <a:t>- Description : This data set contains the required information. And we will use</a:t>
          </a:r>
          <a:r>
            <a:rPr lang="en-US" dirty="0">
              <a:latin typeface="Tw Cen MT" panose="020F0302020204030204"/>
            </a:rPr>
            <a:t> </a:t>
          </a:r>
          <a:r>
            <a:rPr lang="en-US" dirty="0"/>
            <a:t>this data set to explore various neighborhoods of new </a:t>
          </a:r>
          <a:r>
            <a:rPr lang="en-US" dirty="0" err="1"/>
            <a:t>york</a:t>
          </a:r>
          <a:r>
            <a:rPr lang="en-US" dirty="0"/>
            <a:t> city.</a:t>
          </a:r>
        </a:p>
      </dgm:t>
    </dgm:pt>
    <dgm:pt modelId="{AFF6B40C-179E-4268-81A0-5E09C2BE6996}" type="parTrans" cxnId="{8094AFA2-5E15-43F7-942E-D978F55BF8DF}">
      <dgm:prSet/>
      <dgm:spPr/>
      <dgm:t>
        <a:bodyPr/>
        <a:lstStyle/>
        <a:p>
          <a:endParaRPr lang="en-US"/>
        </a:p>
      </dgm:t>
    </dgm:pt>
    <dgm:pt modelId="{43A14F0C-2EA1-49FD-AEEC-063FEFD7CEAF}" type="sibTrans" cxnId="{8094AFA2-5E15-43F7-942E-D978F55BF8DF}">
      <dgm:prSet/>
      <dgm:spPr/>
      <dgm:t>
        <a:bodyPr/>
        <a:lstStyle/>
        <a:p>
          <a:endParaRPr lang="en-US"/>
        </a:p>
      </dgm:t>
    </dgm:pt>
    <dgm:pt modelId="{E81DDDD4-44DF-44BA-A20A-9109A892C354}">
      <dgm:prSet/>
      <dgm:spPr/>
      <dgm:t>
        <a:bodyPr/>
        <a:lstStyle/>
        <a:p>
          <a:r>
            <a:rPr lang="en-US" dirty="0"/>
            <a:t>Indian </a:t>
          </a:r>
          <a:r>
            <a:rPr lang="en-US" dirty="0" err="1"/>
            <a:t>resturants</a:t>
          </a:r>
          <a:r>
            <a:rPr lang="en-US" dirty="0"/>
            <a:t> in each neighborhood of new </a:t>
          </a:r>
          <a:r>
            <a:rPr lang="en-US" dirty="0" err="1"/>
            <a:t>york</a:t>
          </a:r>
          <a:r>
            <a:rPr lang="en-US" dirty="0"/>
            <a:t> city.</a:t>
          </a:r>
        </a:p>
      </dgm:t>
    </dgm:pt>
    <dgm:pt modelId="{BCC5542A-B572-4FB0-991D-8AC08BE06323}" type="parTrans" cxnId="{676E3604-1A1C-44E5-A8F2-A1EC26896910}">
      <dgm:prSet/>
      <dgm:spPr/>
      <dgm:t>
        <a:bodyPr/>
        <a:lstStyle/>
        <a:p>
          <a:endParaRPr lang="en-US"/>
        </a:p>
      </dgm:t>
    </dgm:pt>
    <dgm:pt modelId="{E58E27D0-F6F1-42AF-A5FE-395948DB940A}" type="sibTrans" cxnId="{676E3604-1A1C-44E5-A8F2-A1EC26896910}">
      <dgm:prSet/>
      <dgm:spPr/>
      <dgm:t>
        <a:bodyPr/>
        <a:lstStyle/>
        <a:p>
          <a:endParaRPr lang="en-US"/>
        </a:p>
      </dgm:t>
    </dgm:pt>
    <dgm:pt modelId="{C07B609D-08A5-497C-9EA6-E5B5D9892E84}">
      <dgm:prSet/>
      <dgm:spPr/>
      <dgm:t>
        <a:bodyPr/>
        <a:lstStyle/>
        <a:p>
          <a:r>
            <a:rPr lang="en-US" dirty="0"/>
            <a:t>- Data source : </a:t>
          </a:r>
          <a:r>
            <a:rPr lang="en-US" dirty="0" err="1"/>
            <a:t>Fousquare</a:t>
          </a:r>
          <a:r>
            <a:rPr lang="en-US" dirty="0"/>
            <a:t> API</a:t>
          </a:r>
        </a:p>
      </dgm:t>
    </dgm:pt>
    <dgm:pt modelId="{6906212C-CA10-4C8D-BB10-5762FBEC27E6}" type="parTrans" cxnId="{9F60FE4A-258F-4D57-A9EF-BDF87E9D506F}">
      <dgm:prSet/>
      <dgm:spPr/>
      <dgm:t>
        <a:bodyPr/>
        <a:lstStyle/>
        <a:p>
          <a:endParaRPr lang="en-US"/>
        </a:p>
      </dgm:t>
    </dgm:pt>
    <dgm:pt modelId="{E0964783-934F-4D94-8CF2-A4D4EC09EEC2}" type="sibTrans" cxnId="{9F60FE4A-258F-4D57-A9EF-BDF87E9D506F}">
      <dgm:prSet/>
      <dgm:spPr/>
      <dgm:t>
        <a:bodyPr/>
        <a:lstStyle/>
        <a:p>
          <a:endParaRPr lang="en-US"/>
        </a:p>
      </dgm:t>
    </dgm:pt>
    <dgm:pt modelId="{B5ECBAB7-643A-41D4-A071-5325FA530DB6}">
      <dgm:prSet/>
      <dgm:spPr/>
      <dgm:t>
        <a:bodyPr/>
        <a:lstStyle/>
        <a:p>
          <a:r>
            <a:rPr lang="en-US" dirty="0"/>
            <a:t>- Description : By using this </a:t>
          </a:r>
          <a:r>
            <a:rPr lang="en-US" dirty="0" err="1"/>
            <a:t>api</a:t>
          </a:r>
          <a:r>
            <a:rPr lang="en-US" dirty="0"/>
            <a:t> we will get all the venues in each </a:t>
          </a:r>
          <a:r>
            <a:rPr lang="en-US" dirty="0">
              <a:latin typeface="Tw Cen MT" panose="020F0302020204030204"/>
            </a:rPr>
            <a:t>neighborhood</a:t>
          </a:r>
          <a:r>
            <a:rPr lang="en-US" dirty="0"/>
            <a:t>. We can filter these venues to </a:t>
          </a:r>
          <a:r>
            <a:rPr lang="en-US" b="1" dirty="0"/>
            <a:t>get</a:t>
          </a:r>
          <a:r>
            <a:rPr lang="en-US" dirty="0"/>
            <a:t> only </a:t>
          </a:r>
          <a:r>
            <a:rPr lang="en-US" dirty="0" err="1"/>
            <a:t>indian</a:t>
          </a:r>
          <a:r>
            <a:rPr lang="en-US" dirty="0"/>
            <a:t> </a:t>
          </a:r>
          <a:r>
            <a:rPr lang="en-US" dirty="0" err="1"/>
            <a:t>resturants</a:t>
          </a:r>
          <a:r>
            <a:rPr lang="en-US" dirty="0"/>
            <a:t>.</a:t>
          </a:r>
        </a:p>
      </dgm:t>
    </dgm:pt>
    <dgm:pt modelId="{768D5432-7451-406A-BE00-815761E1D668}" type="parTrans" cxnId="{37B3DAC2-E165-4116-82DA-2FC0DDB63649}">
      <dgm:prSet/>
      <dgm:spPr/>
      <dgm:t>
        <a:bodyPr/>
        <a:lstStyle/>
        <a:p>
          <a:endParaRPr lang="en-US"/>
        </a:p>
      </dgm:t>
    </dgm:pt>
    <dgm:pt modelId="{FC1012E4-C816-420A-9540-3C2E326F9D10}" type="sibTrans" cxnId="{37B3DAC2-E165-4116-82DA-2FC0DDB63649}">
      <dgm:prSet/>
      <dgm:spPr/>
      <dgm:t>
        <a:bodyPr/>
        <a:lstStyle/>
        <a:p>
          <a:endParaRPr lang="en-US"/>
        </a:p>
      </dgm:t>
    </dgm:pt>
    <dgm:pt modelId="{B0DF821D-FC47-42CD-8F67-053185EA355A}">
      <dgm:prSet/>
      <dgm:spPr/>
      <dgm:t>
        <a:bodyPr/>
        <a:lstStyle/>
        <a:p>
          <a:r>
            <a:rPr lang="en-US" dirty="0" err="1"/>
            <a:t>GeoSpace</a:t>
          </a:r>
          <a:r>
            <a:rPr lang="en-US" dirty="0"/>
            <a:t> data</a:t>
          </a:r>
        </a:p>
      </dgm:t>
    </dgm:pt>
    <dgm:pt modelId="{7186C0F4-6E96-43D1-AEE0-0BA0661E15AA}" type="parTrans" cxnId="{CD62DE76-7980-413D-A08E-1B32D8D069F6}">
      <dgm:prSet/>
      <dgm:spPr/>
      <dgm:t>
        <a:bodyPr/>
        <a:lstStyle/>
        <a:p>
          <a:endParaRPr lang="en-US"/>
        </a:p>
      </dgm:t>
    </dgm:pt>
    <dgm:pt modelId="{F4F1533B-6416-4EDD-8FB1-B842A39283CE}" type="sibTrans" cxnId="{CD62DE76-7980-413D-A08E-1B32D8D069F6}">
      <dgm:prSet/>
      <dgm:spPr/>
      <dgm:t>
        <a:bodyPr/>
        <a:lstStyle/>
        <a:p>
          <a:endParaRPr lang="en-US"/>
        </a:p>
      </dgm:t>
    </dgm:pt>
    <dgm:pt modelId="{4AACB86C-C96D-48BE-98B8-E4CF3B6E9131}">
      <dgm:prSet/>
      <dgm:spPr/>
      <dgm:t>
        <a:bodyPr/>
        <a:lstStyle/>
        <a:p>
          <a:r>
            <a:rPr lang="en-US" dirty="0"/>
            <a:t>- Data source : </a:t>
          </a:r>
          <a:r>
            <a:rPr lang="en-US" dirty="0">
              <a:hlinkClick xmlns:r="http://schemas.openxmlformats.org/officeDocument/2006/relationships" r:id="rId2"/>
            </a:rPr>
            <a:t>https://data.cityofnewyork.us/City-Government/</a:t>
          </a:r>
          <a:r>
            <a:rPr lang="en-US" dirty="0">
              <a:latin typeface="Tw Cen MT" panose="020F0302020204030204"/>
            </a:rPr>
            <a:t>Borough-Boundaries</a:t>
          </a:r>
          <a:r>
            <a:rPr lang="en-US" dirty="0"/>
            <a:t>/tqmj-j8zm</a:t>
          </a:r>
        </a:p>
      </dgm:t>
    </dgm:pt>
    <dgm:pt modelId="{809EC004-DF85-4534-9E30-F5322D30AACD}" type="parTrans" cxnId="{C9105EBC-323B-4CF7-8D56-00D4F5B799DB}">
      <dgm:prSet/>
      <dgm:spPr/>
      <dgm:t>
        <a:bodyPr/>
        <a:lstStyle/>
        <a:p>
          <a:endParaRPr lang="en-US"/>
        </a:p>
      </dgm:t>
    </dgm:pt>
    <dgm:pt modelId="{6BE6F561-4A09-442B-8017-FF04EE52B5AF}" type="sibTrans" cxnId="{C9105EBC-323B-4CF7-8D56-00D4F5B799DB}">
      <dgm:prSet/>
      <dgm:spPr/>
      <dgm:t>
        <a:bodyPr/>
        <a:lstStyle/>
        <a:p>
          <a:endParaRPr lang="en-US"/>
        </a:p>
      </dgm:t>
    </dgm:pt>
    <dgm:pt modelId="{DFBD8784-5D4B-48F2-BA51-C4A90DC57E68}">
      <dgm:prSet/>
      <dgm:spPr/>
      <dgm:t>
        <a:bodyPr/>
        <a:lstStyle/>
        <a:p>
          <a:r>
            <a:rPr lang="en-US" dirty="0"/>
            <a:t>- Description : By using this geo space data we will get the New </a:t>
          </a:r>
          <a:r>
            <a:rPr lang="en-US" dirty="0" err="1"/>
            <a:t>york</a:t>
          </a:r>
          <a:r>
            <a:rPr lang="en-US" dirty="0"/>
            <a:t> Borough </a:t>
          </a:r>
          <a:r>
            <a:rPr lang="en-US" dirty="0">
              <a:latin typeface="Tw Cen MT" panose="020F0302020204030204"/>
            </a:rPr>
            <a:t>boundaries</a:t>
          </a:r>
          <a:r>
            <a:rPr lang="en-US" dirty="0"/>
            <a:t> that will help us visualize choropleth map.</a:t>
          </a:r>
        </a:p>
      </dgm:t>
    </dgm:pt>
    <dgm:pt modelId="{84B97DD2-10E2-46CF-B967-573E1A58C47C}" type="parTrans" cxnId="{B40010EB-B208-4E6A-8A86-861AA19FBB94}">
      <dgm:prSet/>
      <dgm:spPr/>
      <dgm:t>
        <a:bodyPr/>
        <a:lstStyle/>
        <a:p>
          <a:endParaRPr lang="en-US"/>
        </a:p>
      </dgm:t>
    </dgm:pt>
    <dgm:pt modelId="{946AFFDA-0C49-42E4-AE8C-87C4996B4BB3}" type="sibTrans" cxnId="{B40010EB-B208-4E6A-8A86-861AA19FBB94}">
      <dgm:prSet/>
      <dgm:spPr/>
      <dgm:t>
        <a:bodyPr/>
        <a:lstStyle/>
        <a:p>
          <a:endParaRPr lang="en-US"/>
        </a:p>
      </dgm:t>
    </dgm:pt>
    <dgm:pt modelId="{9F43CF23-E8D4-4986-A2DE-2AB4CE88CEFB}" type="pres">
      <dgm:prSet presAssocID="{7BD5826B-0520-4AA3-B573-C456543AC036}" presName="vert0" presStyleCnt="0">
        <dgm:presLayoutVars>
          <dgm:dir/>
          <dgm:animOne val="branch"/>
          <dgm:animLvl val="lvl"/>
        </dgm:presLayoutVars>
      </dgm:prSet>
      <dgm:spPr/>
    </dgm:pt>
    <dgm:pt modelId="{DE8E4A1E-DD1E-4D40-9CF6-3D165BD519CC}" type="pres">
      <dgm:prSet presAssocID="{6422C252-A981-4A47-A51A-7087B00C3BB7}" presName="thickLine" presStyleLbl="alignNode1" presStyleIdx="0" presStyleCnt="10"/>
      <dgm:spPr/>
    </dgm:pt>
    <dgm:pt modelId="{2547BB88-C8C1-4D24-AB69-FB4030EC5D05}" type="pres">
      <dgm:prSet presAssocID="{6422C252-A981-4A47-A51A-7087B00C3BB7}" presName="horz1" presStyleCnt="0"/>
      <dgm:spPr/>
    </dgm:pt>
    <dgm:pt modelId="{A2CE7DC9-706A-46B8-BB4F-A59FD099FAEA}" type="pres">
      <dgm:prSet presAssocID="{6422C252-A981-4A47-A51A-7087B00C3BB7}" presName="tx1" presStyleLbl="revTx" presStyleIdx="0" presStyleCnt="10"/>
      <dgm:spPr/>
    </dgm:pt>
    <dgm:pt modelId="{4F9DFD51-E186-4659-B5BA-A841F248D23F}" type="pres">
      <dgm:prSet presAssocID="{6422C252-A981-4A47-A51A-7087B00C3BB7}" presName="vert1" presStyleCnt="0"/>
      <dgm:spPr/>
    </dgm:pt>
    <dgm:pt modelId="{AF014D6E-92D9-4DDE-864C-BE89AF4D7EBA}" type="pres">
      <dgm:prSet presAssocID="{454F955D-13A0-4F9E-B66C-8D00989ED886}" presName="thickLine" presStyleLbl="alignNode1" presStyleIdx="1" presStyleCnt="10"/>
      <dgm:spPr/>
    </dgm:pt>
    <dgm:pt modelId="{1DE2DED3-A203-4F30-BC49-A9C59123B517}" type="pres">
      <dgm:prSet presAssocID="{454F955D-13A0-4F9E-B66C-8D00989ED886}" presName="horz1" presStyleCnt="0"/>
      <dgm:spPr/>
    </dgm:pt>
    <dgm:pt modelId="{0F9C838F-AFC1-4C57-9BB2-99335A6821EB}" type="pres">
      <dgm:prSet presAssocID="{454F955D-13A0-4F9E-B66C-8D00989ED886}" presName="tx1" presStyleLbl="revTx" presStyleIdx="1" presStyleCnt="10"/>
      <dgm:spPr/>
    </dgm:pt>
    <dgm:pt modelId="{DCC51113-F4AA-4C83-A8DF-D177FF389E67}" type="pres">
      <dgm:prSet presAssocID="{454F955D-13A0-4F9E-B66C-8D00989ED886}" presName="vert1" presStyleCnt="0"/>
      <dgm:spPr/>
    </dgm:pt>
    <dgm:pt modelId="{697128B8-40A6-4938-99A0-A7FACE760D87}" type="pres">
      <dgm:prSet presAssocID="{2F13D5EB-6BE2-47DE-98DF-48E714CE1721}" presName="thickLine" presStyleLbl="alignNode1" presStyleIdx="2" presStyleCnt="10"/>
      <dgm:spPr/>
    </dgm:pt>
    <dgm:pt modelId="{4DDA1E01-3406-478E-9056-C0CCA07B1BC1}" type="pres">
      <dgm:prSet presAssocID="{2F13D5EB-6BE2-47DE-98DF-48E714CE1721}" presName="horz1" presStyleCnt="0"/>
      <dgm:spPr/>
    </dgm:pt>
    <dgm:pt modelId="{28644FB3-B745-4688-AB9B-889C06BE672F}" type="pres">
      <dgm:prSet presAssocID="{2F13D5EB-6BE2-47DE-98DF-48E714CE1721}" presName="tx1" presStyleLbl="revTx" presStyleIdx="2" presStyleCnt="10"/>
      <dgm:spPr/>
    </dgm:pt>
    <dgm:pt modelId="{3D3635A8-5525-4182-BD56-D961E6CB1035}" type="pres">
      <dgm:prSet presAssocID="{2F13D5EB-6BE2-47DE-98DF-48E714CE1721}" presName="vert1" presStyleCnt="0"/>
      <dgm:spPr/>
    </dgm:pt>
    <dgm:pt modelId="{342689DC-DEC5-4436-B05D-3CFC4949FB8F}" type="pres">
      <dgm:prSet presAssocID="{D3835B84-5EDB-454C-8BFE-16A22EB08567}" presName="thickLine" presStyleLbl="alignNode1" presStyleIdx="3" presStyleCnt="10"/>
      <dgm:spPr/>
    </dgm:pt>
    <dgm:pt modelId="{443A1B64-6C72-4FBD-9A21-5E48186D2CD1}" type="pres">
      <dgm:prSet presAssocID="{D3835B84-5EDB-454C-8BFE-16A22EB08567}" presName="horz1" presStyleCnt="0"/>
      <dgm:spPr/>
    </dgm:pt>
    <dgm:pt modelId="{99B20AD6-FAAF-4DDA-92BC-2DA3A65294C4}" type="pres">
      <dgm:prSet presAssocID="{D3835B84-5EDB-454C-8BFE-16A22EB08567}" presName="tx1" presStyleLbl="revTx" presStyleIdx="3" presStyleCnt="10"/>
      <dgm:spPr/>
    </dgm:pt>
    <dgm:pt modelId="{24A2C3AA-9B14-4A7A-913A-2EC74C1B7809}" type="pres">
      <dgm:prSet presAssocID="{D3835B84-5EDB-454C-8BFE-16A22EB08567}" presName="vert1" presStyleCnt="0"/>
      <dgm:spPr/>
    </dgm:pt>
    <dgm:pt modelId="{38A52CA5-0CED-4ACB-9662-670ABC88F861}" type="pres">
      <dgm:prSet presAssocID="{E81DDDD4-44DF-44BA-A20A-9109A892C354}" presName="thickLine" presStyleLbl="alignNode1" presStyleIdx="4" presStyleCnt="10"/>
      <dgm:spPr/>
    </dgm:pt>
    <dgm:pt modelId="{90C9A6D1-001D-43E2-8A05-374BD90662A2}" type="pres">
      <dgm:prSet presAssocID="{E81DDDD4-44DF-44BA-A20A-9109A892C354}" presName="horz1" presStyleCnt="0"/>
      <dgm:spPr/>
    </dgm:pt>
    <dgm:pt modelId="{97F25AE1-E132-41C4-A107-425245F1A123}" type="pres">
      <dgm:prSet presAssocID="{E81DDDD4-44DF-44BA-A20A-9109A892C354}" presName="tx1" presStyleLbl="revTx" presStyleIdx="4" presStyleCnt="10"/>
      <dgm:spPr/>
    </dgm:pt>
    <dgm:pt modelId="{28E2D952-FCAB-4656-8F12-A8F1EC45A27F}" type="pres">
      <dgm:prSet presAssocID="{E81DDDD4-44DF-44BA-A20A-9109A892C354}" presName="vert1" presStyleCnt="0"/>
      <dgm:spPr/>
    </dgm:pt>
    <dgm:pt modelId="{2062D4D4-3968-4BF3-884F-BA710C6D3839}" type="pres">
      <dgm:prSet presAssocID="{C07B609D-08A5-497C-9EA6-E5B5D9892E84}" presName="thickLine" presStyleLbl="alignNode1" presStyleIdx="5" presStyleCnt="10"/>
      <dgm:spPr/>
    </dgm:pt>
    <dgm:pt modelId="{E027CDFD-D805-4C83-983E-DFBB7854CBA1}" type="pres">
      <dgm:prSet presAssocID="{C07B609D-08A5-497C-9EA6-E5B5D9892E84}" presName="horz1" presStyleCnt="0"/>
      <dgm:spPr/>
    </dgm:pt>
    <dgm:pt modelId="{1A2D00F0-DF2D-457C-8DF3-D3916354FF47}" type="pres">
      <dgm:prSet presAssocID="{C07B609D-08A5-497C-9EA6-E5B5D9892E84}" presName="tx1" presStyleLbl="revTx" presStyleIdx="5" presStyleCnt="10"/>
      <dgm:spPr/>
    </dgm:pt>
    <dgm:pt modelId="{035068A3-2317-4B77-90E8-317BFF1ABEC8}" type="pres">
      <dgm:prSet presAssocID="{C07B609D-08A5-497C-9EA6-E5B5D9892E84}" presName="vert1" presStyleCnt="0"/>
      <dgm:spPr/>
    </dgm:pt>
    <dgm:pt modelId="{88B90924-5463-4ACD-B9A7-4380B9400BBF}" type="pres">
      <dgm:prSet presAssocID="{B5ECBAB7-643A-41D4-A071-5325FA530DB6}" presName="thickLine" presStyleLbl="alignNode1" presStyleIdx="6" presStyleCnt="10"/>
      <dgm:spPr/>
    </dgm:pt>
    <dgm:pt modelId="{2EF3283E-570E-40F0-AA29-BA2409A5D4E8}" type="pres">
      <dgm:prSet presAssocID="{B5ECBAB7-643A-41D4-A071-5325FA530DB6}" presName="horz1" presStyleCnt="0"/>
      <dgm:spPr/>
    </dgm:pt>
    <dgm:pt modelId="{55600919-A9BE-4521-8F41-5C77BA836A32}" type="pres">
      <dgm:prSet presAssocID="{B5ECBAB7-643A-41D4-A071-5325FA530DB6}" presName="tx1" presStyleLbl="revTx" presStyleIdx="6" presStyleCnt="10"/>
      <dgm:spPr/>
    </dgm:pt>
    <dgm:pt modelId="{A326E980-5D2D-4EE4-A016-AC977C854A76}" type="pres">
      <dgm:prSet presAssocID="{B5ECBAB7-643A-41D4-A071-5325FA530DB6}" presName="vert1" presStyleCnt="0"/>
      <dgm:spPr/>
    </dgm:pt>
    <dgm:pt modelId="{22709E11-6DCA-4E22-B58F-716669681826}" type="pres">
      <dgm:prSet presAssocID="{B0DF821D-FC47-42CD-8F67-053185EA355A}" presName="thickLine" presStyleLbl="alignNode1" presStyleIdx="7" presStyleCnt="10"/>
      <dgm:spPr/>
    </dgm:pt>
    <dgm:pt modelId="{BD09E28F-352F-45CD-AA57-8DED084D8795}" type="pres">
      <dgm:prSet presAssocID="{B0DF821D-FC47-42CD-8F67-053185EA355A}" presName="horz1" presStyleCnt="0"/>
      <dgm:spPr/>
    </dgm:pt>
    <dgm:pt modelId="{05DC7EB8-1A3F-4A3C-868F-4ECFE8665B86}" type="pres">
      <dgm:prSet presAssocID="{B0DF821D-FC47-42CD-8F67-053185EA355A}" presName="tx1" presStyleLbl="revTx" presStyleIdx="7" presStyleCnt="10"/>
      <dgm:spPr/>
    </dgm:pt>
    <dgm:pt modelId="{995504E6-1E25-4C73-9131-CCCB6927FA4F}" type="pres">
      <dgm:prSet presAssocID="{B0DF821D-FC47-42CD-8F67-053185EA355A}" presName="vert1" presStyleCnt="0"/>
      <dgm:spPr/>
    </dgm:pt>
    <dgm:pt modelId="{D4867AFF-5020-4C68-899F-95CC8331B73D}" type="pres">
      <dgm:prSet presAssocID="{4AACB86C-C96D-48BE-98B8-E4CF3B6E9131}" presName="thickLine" presStyleLbl="alignNode1" presStyleIdx="8" presStyleCnt="10"/>
      <dgm:spPr/>
    </dgm:pt>
    <dgm:pt modelId="{B586DD56-93EE-4FBD-95B3-2BB67F475EA4}" type="pres">
      <dgm:prSet presAssocID="{4AACB86C-C96D-48BE-98B8-E4CF3B6E9131}" presName="horz1" presStyleCnt="0"/>
      <dgm:spPr/>
    </dgm:pt>
    <dgm:pt modelId="{21CB539D-B203-4C39-BD08-F9C92E4D76B8}" type="pres">
      <dgm:prSet presAssocID="{4AACB86C-C96D-48BE-98B8-E4CF3B6E9131}" presName="tx1" presStyleLbl="revTx" presStyleIdx="8" presStyleCnt="10"/>
      <dgm:spPr/>
    </dgm:pt>
    <dgm:pt modelId="{F5CA139D-BB6A-4B9C-8EB2-60E8EF4813F5}" type="pres">
      <dgm:prSet presAssocID="{4AACB86C-C96D-48BE-98B8-E4CF3B6E9131}" presName="vert1" presStyleCnt="0"/>
      <dgm:spPr/>
    </dgm:pt>
    <dgm:pt modelId="{C77C4044-BB13-47BB-8FFC-E51656183FF8}" type="pres">
      <dgm:prSet presAssocID="{DFBD8784-5D4B-48F2-BA51-C4A90DC57E68}" presName="thickLine" presStyleLbl="alignNode1" presStyleIdx="9" presStyleCnt="10"/>
      <dgm:spPr/>
    </dgm:pt>
    <dgm:pt modelId="{B6A515F8-400D-475D-999E-343E2726D2D2}" type="pres">
      <dgm:prSet presAssocID="{DFBD8784-5D4B-48F2-BA51-C4A90DC57E68}" presName="horz1" presStyleCnt="0"/>
      <dgm:spPr/>
    </dgm:pt>
    <dgm:pt modelId="{D076B8A5-18FA-4594-94BF-6F7804009711}" type="pres">
      <dgm:prSet presAssocID="{DFBD8784-5D4B-48F2-BA51-C4A90DC57E68}" presName="tx1" presStyleLbl="revTx" presStyleIdx="9" presStyleCnt="10"/>
      <dgm:spPr/>
    </dgm:pt>
    <dgm:pt modelId="{526FBDFA-5864-4D8D-8745-BF5E144CBB39}" type="pres">
      <dgm:prSet presAssocID="{DFBD8784-5D4B-48F2-BA51-C4A90DC57E68}" presName="vert1" presStyleCnt="0"/>
      <dgm:spPr/>
    </dgm:pt>
  </dgm:ptLst>
  <dgm:cxnLst>
    <dgm:cxn modelId="{676E3604-1A1C-44E5-A8F2-A1EC26896910}" srcId="{7BD5826B-0520-4AA3-B573-C456543AC036}" destId="{E81DDDD4-44DF-44BA-A20A-9109A892C354}" srcOrd="4" destOrd="0" parTransId="{BCC5542A-B572-4FB0-991D-8AC08BE06323}" sibTransId="{E58E27D0-F6F1-42AF-A5FE-395948DB940A}"/>
    <dgm:cxn modelId="{C1667208-E557-4852-85B4-2AF577A8D9B6}" type="presOf" srcId="{B0DF821D-FC47-42CD-8F67-053185EA355A}" destId="{05DC7EB8-1A3F-4A3C-868F-4ECFE8665B86}" srcOrd="0" destOrd="0" presId="urn:microsoft.com/office/officeart/2008/layout/LinedList"/>
    <dgm:cxn modelId="{AF28A109-2D82-4BB0-BA05-945E30F2A41E}" type="presOf" srcId="{B5ECBAB7-643A-41D4-A071-5325FA530DB6}" destId="{55600919-A9BE-4521-8F41-5C77BA836A32}" srcOrd="0" destOrd="0" presId="urn:microsoft.com/office/officeart/2008/layout/LinedList"/>
    <dgm:cxn modelId="{EC1FCF19-8AE9-4F6A-A4F0-3496424B55DA}" type="presOf" srcId="{454F955D-13A0-4F9E-B66C-8D00989ED886}" destId="{0F9C838F-AFC1-4C57-9BB2-99335A6821EB}" srcOrd="0" destOrd="0" presId="urn:microsoft.com/office/officeart/2008/layout/LinedList"/>
    <dgm:cxn modelId="{DEE08D68-58FC-439D-9D93-2186D5C2F340}" type="presOf" srcId="{E81DDDD4-44DF-44BA-A20A-9109A892C354}" destId="{97F25AE1-E132-41C4-A107-425245F1A123}" srcOrd="0" destOrd="0" presId="urn:microsoft.com/office/officeart/2008/layout/LinedList"/>
    <dgm:cxn modelId="{9F60FE4A-258F-4D57-A9EF-BDF87E9D506F}" srcId="{7BD5826B-0520-4AA3-B573-C456543AC036}" destId="{C07B609D-08A5-497C-9EA6-E5B5D9892E84}" srcOrd="5" destOrd="0" parTransId="{6906212C-CA10-4C8D-BB10-5762FBEC27E6}" sibTransId="{E0964783-934F-4D94-8CF2-A4D4EC09EEC2}"/>
    <dgm:cxn modelId="{CD62DE76-7980-413D-A08E-1B32D8D069F6}" srcId="{7BD5826B-0520-4AA3-B573-C456543AC036}" destId="{B0DF821D-FC47-42CD-8F67-053185EA355A}" srcOrd="7" destOrd="0" parTransId="{7186C0F4-6E96-43D1-AEE0-0BA0661E15AA}" sibTransId="{F4F1533B-6416-4EDD-8FB1-B842A39283CE}"/>
    <dgm:cxn modelId="{D57A1E87-20CC-49C9-B421-57BF7C723121}" type="presOf" srcId="{DFBD8784-5D4B-48F2-BA51-C4A90DC57E68}" destId="{D076B8A5-18FA-4594-94BF-6F7804009711}" srcOrd="0" destOrd="0" presId="urn:microsoft.com/office/officeart/2008/layout/LinedList"/>
    <dgm:cxn modelId="{9033909F-5F50-4B44-A584-20E9E7C25D80}" type="presOf" srcId="{7BD5826B-0520-4AA3-B573-C456543AC036}" destId="{9F43CF23-E8D4-4986-A2DE-2AB4CE88CEFB}" srcOrd="0" destOrd="0" presId="urn:microsoft.com/office/officeart/2008/layout/LinedList"/>
    <dgm:cxn modelId="{8094AFA2-5E15-43F7-942E-D978F55BF8DF}" srcId="{7BD5826B-0520-4AA3-B573-C456543AC036}" destId="{D3835B84-5EDB-454C-8BFE-16A22EB08567}" srcOrd="3" destOrd="0" parTransId="{AFF6B40C-179E-4268-81A0-5E09C2BE6996}" sibTransId="{43A14F0C-2EA1-49FD-AEEC-063FEFD7CEAF}"/>
    <dgm:cxn modelId="{924386A7-9206-4DCF-ADD6-8CB46888565D}" type="presOf" srcId="{C07B609D-08A5-497C-9EA6-E5B5D9892E84}" destId="{1A2D00F0-DF2D-457C-8DF3-D3916354FF47}" srcOrd="0" destOrd="0" presId="urn:microsoft.com/office/officeart/2008/layout/LinedList"/>
    <dgm:cxn modelId="{A6A126AA-9A39-492E-A0F0-943EF5F086AF}" type="presOf" srcId="{6422C252-A981-4A47-A51A-7087B00C3BB7}" destId="{A2CE7DC9-706A-46B8-BB4F-A59FD099FAEA}" srcOrd="0" destOrd="0" presId="urn:microsoft.com/office/officeart/2008/layout/LinedList"/>
    <dgm:cxn modelId="{C9105EBC-323B-4CF7-8D56-00D4F5B799DB}" srcId="{7BD5826B-0520-4AA3-B573-C456543AC036}" destId="{4AACB86C-C96D-48BE-98B8-E4CF3B6E9131}" srcOrd="8" destOrd="0" parTransId="{809EC004-DF85-4534-9E30-F5322D30AACD}" sibTransId="{6BE6F561-4A09-442B-8017-FF04EE52B5AF}"/>
    <dgm:cxn modelId="{37B3DAC2-E165-4116-82DA-2FC0DDB63649}" srcId="{7BD5826B-0520-4AA3-B573-C456543AC036}" destId="{B5ECBAB7-643A-41D4-A071-5325FA530DB6}" srcOrd="6" destOrd="0" parTransId="{768D5432-7451-406A-BE00-815761E1D668}" sibTransId="{FC1012E4-C816-420A-9540-3C2E326F9D10}"/>
    <dgm:cxn modelId="{C581B4C3-7D50-41EC-BC31-51F57CF9D79D}" type="presOf" srcId="{4AACB86C-C96D-48BE-98B8-E4CF3B6E9131}" destId="{21CB539D-B203-4C39-BD08-F9C92E4D76B8}" srcOrd="0" destOrd="0" presId="urn:microsoft.com/office/officeart/2008/layout/LinedList"/>
    <dgm:cxn modelId="{8B50C0C9-CE58-4733-95B5-2FF4E883E107}" srcId="{7BD5826B-0520-4AA3-B573-C456543AC036}" destId="{2F13D5EB-6BE2-47DE-98DF-48E714CE1721}" srcOrd="2" destOrd="0" parTransId="{36BCB05E-E9DC-44DA-A3FD-75E0E3C5EBB2}" sibTransId="{8526BBCA-7423-4389-82B5-0BBC202DA275}"/>
    <dgm:cxn modelId="{4F6BC8CA-5247-4FAC-93A3-5F96EC4641BE}" type="presOf" srcId="{D3835B84-5EDB-454C-8BFE-16A22EB08567}" destId="{99B20AD6-FAAF-4DDA-92BC-2DA3A65294C4}" srcOrd="0" destOrd="0" presId="urn:microsoft.com/office/officeart/2008/layout/LinedList"/>
    <dgm:cxn modelId="{83C09BCB-09D1-4DA5-8968-F876FF8DD644}" srcId="{7BD5826B-0520-4AA3-B573-C456543AC036}" destId="{454F955D-13A0-4F9E-B66C-8D00989ED886}" srcOrd="1" destOrd="0" parTransId="{8C988FE1-8D46-4F0B-8B6C-F3AF93D775BD}" sibTransId="{68A37CB5-3EB0-4F6F-A7B3-F5543727942C}"/>
    <dgm:cxn modelId="{9AC600CF-8B12-4537-909C-C114CBC47108}" type="presOf" srcId="{2F13D5EB-6BE2-47DE-98DF-48E714CE1721}" destId="{28644FB3-B745-4688-AB9B-889C06BE672F}" srcOrd="0" destOrd="0" presId="urn:microsoft.com/office/officeart/2008/layout/LinedList"/>
    <dgm:cxn modelId="{6C9E07E2-DAD3-4182-8C7C-679953E44A16}" srcId="{7BD5826B-0520-4AA3-B573-C456543AC036}" destId="{6422C252-A981-4A47-A51A-7087B00C3BB7}" srcOrd="0" destOrd="0" parTransId="{EA225608-3FD7-4CDA-8F55-C83850D29BDF}" sibTransId="{C2B10A30-DEA8-450B-A603-BB8B66C3E19C}"/>
    <dgm:cxn modelId="{B40010EB-B208-4E6A-8A86-861AA19FBB94}" srcId="{7BD5826B-0520-4AA3-B573-C456543AC036}" destId="{DFBD8784-5D4B-48F2-BA51-C4A90DC57E68}" srcOrd="9" destOrd="0" parTransId="{84B97DD2-10E2-46CF-B967-573E1A58C47C}" sibTransId="{946AFFDA-0C49-42E4-AE8C-87C4996B4BB3}"/>
    <dgm:cxn modelId="{C4EF15E0-E0E6-4280-992E-8450C096D6E9}" type="presParOf" srcId="{9F43CF23-E8D4-4986-A2DE-2AB4CE88CEFB}" destId="{DE8E4A1E-DD1E-4D40-9CF6-3D165BD519CC}" srcOrd="0" destOrd="0" presId="urn:microsoft.com/office/officeart/2008/layout/LinedList"/>
    <dgm:cxn modelId="{7D02C219-5911-40E4-99EF-F6E8BF79216A}" type="presParOf" srcId="{9F43CF23-E8D4-4986-A2DE-2AB4CE88CEFB}" destId="{2547BB88-C8C1-4D24-AB69-FB4030EC5D05}" srcOrd="1" destOrd="0" presId="urn:microsoft.com/office/officeart/2008/layout/LinedList"/>
    <dgm:cxn modelId="{FE0ECDD0-E25A-4601-838A-7E95135E2A72}" type="presParOf" srcId="{2547BB88-C8C1-4D24-AB69-FB4030EC5D05}" destId="{A2CE7DC9-706A-46B8-BB4F-A59FD099FAEA}" srcOrd="0" destOrd="0" presId="urn:microsoft.com/office/officeart/2008/layout/LinedList"/>
    <dgm:cxn modelId="{500423A0-B977-474F-BDB2-164392C127DD}" type="presParOf" srcId="{2547BB88-C8C1-4D24-AB69-FB4030EC5D05}" destId="{4F9DFD51-E186-4659-B5BA-A841F248D23F}" srcOrd="1" destOrd="0" presId="urn:microsoft.com/office/officeart/2008/layout/LinedList"/>
    <dgm:cxn modelId="{331D8B7A-8A4A-479A-B0B4-ED8BCE1EDA8E}" type="presParOf" srcId="{9F43CF23-E8D4-4986-A2DE-2AB4CE88CEFB}" destId="{AF014D6E-92D9-4DDE-864C-BE89AF4D7EBA}" srcOrd="2" destOrd="0" presId="urn:microsoft.com/office/officeart/2008/layout/LinedList"/>
    <dgm:cxn modelId="{34626416-7943-4244-A04D-D748377CDF4E}" type="presParOf" srcId="{9F43CF23-E8D4-4986-A2DE-2AB4CE88CEFB}" destId="{1DE2DED3-A203-4F30-BC49-A9C59123B517}" srcOrd="3" destOrd="0" presId="urn:microsoft.com/office/officeart/2008/layout/LinedList"/>
    <dgm:cxn modelId="{E8851917-3EBA-41D2-83E2-A1FF706F6D24}" type="presParOf" srcId="{1DE2DED3-A203-4F30-BC49-A9C59123B517}" destId="{0F9C838F-AFC1-4C57-9BB2-99335A6821EB}" srcOrd="0" destOrd="0" presId="urn:microsoft.com/office/officeart/2008/layout/LinedList"/>
    <dgm:cxn modelId="{0CA1BCA3-1988-4C81-8465-586C7B299B81}" type="presParOf" srcId="{1DE2DED3-A203-4F30-BC49-A9C59123B517}" destId="{DCC51113-F4AA-4C83-A8DF-D177FF389E67}" srcOrd="1" destOrd="0" presId="urn:microsoft.com/office/officeart/2008/layout/LinedList"/>
    <dgm:cxn modelId="{D22262F4-982A-4C37-A3DA-93C52E7BB603}" type="presParOf" srcId="{9F43CF23-E8D4-4986-A2DE-2AB4CE88CEFB}" destId="{697128B8-40A6-4938-99A0-A7FACE760D87}" srcOrd="4" destOrd="0" presId="urn:microsoft.com/office/officeart/2008/layout/LinedList"/>
    <dgm:cxn modelId="{664C8BE1-7A27-47D1-BE8E-1CAB839A3F3C}" type="presParOf" srcId="{9F43CF23-E8D4-4986-A2DE-2AB4CE88CEFB}" destId="{4DDA1E01-3406-478E-9056-C0CCA07B1BC1}" srcOrd="5" destOrd="0" presId="urn:microsoft.com/office/officeart/2008/layout/LinedList"/>
    <dgm:cxn modelId="{ABBC3BDE-A529-4B0D-9D1B-B8A329CD0857}" type="presParOf" srcId="{4DDA1E01-3406-478E-9056-C0CCA07B1BC1}" destId="{28644FB3-B745-4688-AB9B-889C06BE672F}" srcOrd="0" destOrd="0" presId="urn:microsoft.com/office/officeart/2008/layout/LinedList"/>
    <dgm:cxn modelId="{BBB60074-CFD8-4519-A37F-58D573E5EE87}" type="presParOf" srcId="{4DDA1E01-3406-478E-9056-C0CCA07B1BC1}" destId="{3D3635A8-5525-4182-BD56-D961E6CB1035}" srcOrd="1" destOrd="0" presId="urn:microsoft.com/office/officeart/2008/layout/LinedList"/>
    <dgm:cxn modelId="{F917E9E3-AB45-48AF-A1D8-1220375A66D7}" type="presParOf" srcId="{9F43CF23-E8D4-4986-A2DE-2AB4CE88CEFB}" destId="{342689DC-DEC5-4436-B05D-3CFC4949FB8F}" srcOrd="6" destOrd="0" presId="urn:microsoft.com/office/officeart/2008/layout/LinedList"/>
    <dgm:cxn modelId="{99A805D7-66AF-44B2-B7DB-F4EBED25F16B}" type="presParOf" srcId="{9F43CF23-E8D4-4986-A2DE-2AB4CE88CEFB}" destId="{443A1B64-6C72-4FBD-9A21-5E48186D2CD1}" srcOrd="7" destOrd="0" presId="urn:microsoft.com/office/officeart/2008/layout/LinedList"/>
    <dgm:cxn modelId="{61C16D17-96C3-4F21-AE74-923254DB5818}" type="presParOf" srcId="{443A1B64-6C72-4FBD-9A21-5E48186D2CD1}" destId="{99B20AD6-FAAF-4DDA-92BC-2DA3A65294C4}" srcOrd="0" destOrd="0" presId="urn:microsoft.com/office/officeart/2008/layout/LinedList"/>
    <dgm:cxn modelId="{15BA6D59-120E-4015-B9A3-2ACE6CC09450}" type="presParOf" srcId="{443A1B64-6C72-4FBD-9A21-5E48186D2CD1}" destId="{24A2C3AA-9B14-4A7A-913A-2EC74C1B7809}" srcOrd="1" destOrd="0" presId="urn:microsoft.com/office/officeart/2008/layout/LinedList"/>
    <dgm:cxn modelId="{020F2023-6691-4A1F-9F05-E9F403BB34EB}" type="presParOf" srcId="{9F43CF23-E8D4-4986-A2DE-2AB4CE88CEFB}" destId="{38A52CA5-0CED-4ACB-9662-670ABC88F861}" srcOrd="8" destOrd="0" presId="urn:microsoft.com/office/officeart/2008/layout/LinedList"/>
    <dgm:cxn modelId="{32FF5D62-781C-4EA7-812F-EDAB20CE1EB3}" type="presParOf" srcId="{9F43CF23-E8D4-4986-A2DE-2AB4CE88CEFB}" destId="{90C9A6D1-001D-43E2-8A05-374BD90662A2}" srcOrd="9" destOrd="0" presId="urn:microsoft.com/office/officeart/2008/layout/LinedList"/>
    <dgm:cxn modelId="{06371067-DBE5-4244-A162-497AF36572E7}" type="presParOf" srcId="{90C9A6D1-001D-43E2-8A05-374BD90662A2}" destId="{97F25AE1-E132-41C4-A107-425245F1A123}" srcOrd="0" destOrd="0" presId="urn:microsoft.com/office/officeart/2008/layout/LinedList"/>
    <dgm:cxn modelId="{8B559DBE-3D7E-4899-85E8-BA5F00507EBE}" type="presParOf" srcId="{90C9A6D1-001D-43E2-8A05-374BD90662A2}" destId="{28E2D952-FCAB-4656-8F12-A8F1EC45A27F}" srcOrd="1" destOrd="0" presId="urn:microsoft.com/office/officeart/2008/layout/LinedList"/>
    <dgm:cxn modelId="{D29A8316-E0F8-4EFF-A6DF-99B0D81F09EA}" type="presParOf" srcId="{9F43CF23-E8D4-4986-A2DE-2AB4CE88CEFB}" destId="{2062D4D4-3968-4BF3-884F-BA710C6D3839}" srcOrd="10" destOrd="0" presId="urn:microsoft.com/office/officeart/2008/layout/LinedList"/>
    <dgm:cxn modelId="{0E6E1ACD-7C47-440C-8B20-F5C8EF3E53AF}" type="presParOf" srcId="{9F43CF23-E8D4-4986-A2DE-2AB4CE88CEFB}" destId="{E027CDFD-D805-4C83-983E-DFBB7854CBA1}" srcOrd="11" destOrd="0" presId="urn:microsoft.com/office/officeart/2008/layout/LinedList"/>
    <dgm:cxn modelId="{EC3DEBB8-AD99-457A-95AB-73BA09866FB6}" type="presParOf" srcId="{E027CDFD-D805-4C83-983E-DFBB7854CBA1}" destId="{1A2D00F0-DF2D-457C-8DF3-D3916354FF47}" srcOrd="0" destOrd="0" presId="urn:microsoft.com/office/officeart/2008/layout/LinedList"/>
    <dgm:cxn modelId="{887DEC5D-C4FC-49FE-B5A5-044D4F684CD6}" type="presParOf" srcId="{E027CDFD-D805-4C83-983E-DFBB7854CBA1}" destId="{035068A3-2317-4B77-90E8-317BFF1ABEC8}" srcOrd="1" destOrd="0" presId="urn:microsoft.com/office/officeart/2008/layout/LinedList"/>
    <dgm:cxn modelId="{78570759-B5F1-4F61-AD33-685CA47922DB}" type="presParOf" srcId="{9F43CF23-E8D4-4986-A2DE-2AB4CE88CEFB}" destId="{88B90924-5463-4ACD-B9A7-4380B9400BBF}" srcOrd="12" destOrd="0" presId="urn:microsoft.com/office/officeart/2008/layout/LinedList"/>
    <dgm:cxn modelId="{5DD7D201-2F8F-4679-9E3E-1E0AA1D72C77}" type="presParOf" srcId="{9F43CF23-E8D4-4986-A2DE-2AB4CE88CEFB}" destId="{2EF3283E-570E-40F0-AA29-BA2409A5D4E8}" srcOrd="13" destOrd="0" presId="urn:microsoft.com/office/officeart/2008/layout/LinedList"/>
    <dgm:cxn modelId="{0E87B4DB-003E-4166-A5C1-EBBD58EDBBB1}" type="presParOf" srcId="{2EF3283E-570E-40F0-AA29-BA2409A5D4E8}" destId="{55600919-A9BE-4521-8F41-5C77BA836A32}" srcOrd="0" destOrd="0" presId="urn:microsoft.com/office/officeart/2008/layout/LinedList"/>
    <dgm:cxn modelId="{FDB0E220-65EC-4F27-984E-EE3A64661AA4}" type="presParOf" srcId="{2EF3283E-570E-40F0-AA29-BA2409A5D4E8}" destId="{A326E980-5D2D-4EE4-A016-AC977C854A76}" srcOrd="1" destOrd="0" presId="urn:microsoft.com/office/officeart/2008/layout/LinedList"/>
    <dgm:cxn modelId="{A5E0183B-FBCE-47FA-AA0C-7EA1B0894361}" type="presParOf" srcId="{9F43CF23-E8D4-4986-A2DE-2AB4CE88CEFB}" destId="{22709E11-6DCA-4E22-B58F-716669681826}" srcOrd="14" destOrd="0" presId="urn:microsoft.com/office/officeart/2008/layout/LinedList"/>
    <dgm:cxn modelId="{0ECC0A8C-9CA6-46DE-9BB6-14CCFA7D0CB6}" type="presParOf" srcId="{9F43CF23-E8D4-4986-A2DE-2AB4CE88CEFB}" destId="{BD09E28F-352F-45CD-AA57-8DED084D8795}" srcOrd="15" destOrd="0" presId="urn:microsoft.com/office/officeart/2008/layout/LinedList"/>
    <dgm:cxn modelId="{9E3F84DE-C550-4745-ACE0-17ADBFE08D3B}" type="presParOf" srcId="{BD09E28F-352F-45CD-AA57-8DED084D8795}" destId="{05DC7EB8-1A3F-4A3C-868F-4ECFE8665B86}" srcOrd="0" destOrd="0" presId="urn:microsoft.com/office/officeart/2008/layout/LinedList"/>
    <dgm:cxn modelId="{4F6DF70A-62E3-45E2-8B22-CF2616CA2C44}" type="presParOf" srcId="{BD09E28F-352F-45CD-AA57-8DED084D8795}" destId="{995504E6-1E25-4C73-9131-CCCB6927FA4F}" srcOrd="1" destOrd="0" presId="urn:microsoft.com/office/officeart/2008/layout/LinedList"/>
    <dgm:cxn modelId="{FE4C8C12-00F3-42E3-91D9-501B8A5EB87A}" type="presParOf" srcId="{9F43CF23-E8D4-4986-A2DE-2AB4CE88CEFB}" destId="{D4867AFF-5020-4C68-899F-95CC8331B73D}" srcOrd="16" destOrd="0" presId="urn:microsoft.com/office/officeart/2008/layout/LinedList"/>
    <dgm:cxn modelId="{F34AC957-41A0-4029-9B83-B5A846143124}" type="presParOf" srcId="{9F43CF23-E8D4-4986-A2DE-2AB4CE88CEFB}" destId="{B586DD56-93EE-4FBD-95B3-2BB67F475EA4}" srcOrd="17" destOrd="0" presId="urn:microsoft.com/office/officeart/2008/layout/LinedList"/>
    <dgm:cxn modelId="{28A3D1C4-2D96-4AD1-9A85-937C51584396}" type="presParOf" srcId="{B586DD56-93EE-4FBD-95B3-2BB67F475EA4}" destId="{21CB539D-B203-4C39-BD08-F9C92E4D76B8}" srcOrd="0" destOrd="0" presId="urn:microsoft.com/office/officeart/2008/layout/LinedList"/>
    <dgm:cxn modelId="{CC48E421-51FB-4F36-8F2F-7C5145F2BFE2}" type="presParOf" srcId="{B586DD56-93EE-4FBD-95B3-2BB67F475EA4}" destId="{F5CA139D-BB6A-4B9C-8EB2-60E8EF4813F5}" srcOrd="1" destOrd="0" presId="urn:microsoft.com/office/officeart/2008/layout/LinedList"/>
    <dgm:cxn modelId="{9173F458-5BE6-4AB1-9EC7-776AAEE497CE}" type="presParOf" srcId="{9F43CF23-E8D4-4986-A2DE-2AB4CE88CEFB}" destId="{C77C4044-BB13-47BB-8FFC-E51656183FF8}" srcOrd="18" destOrd="0" presId="urn:microsoft.com/office/officeart/2008/layout/LinedList"/>
    <dgm:cxn modelId="{1D5923FB-5302-4BB1-A2B6-05CD5F5CBEF9}" type="presParOf" srcId="{9F43CF23-E8D4-4986-A2DE-2AB4CE88CEFB}" destId="{B6A515F8-400D-475D-999E-343E2726D2D2}" srcOrd="19" destOrd="0" presId="urn:microsoft.com/office/officeart/2008/layout/LinedList"/>
    <dgm:cxn modelId="{8CDA342B-64C2-4BB6-90C2-CA25271A0A68}" type="presParOf" srcId="{B6A515F8-400D-475D-999E-343E2726D2D2}" destId="{D076B8A5-18FA-4594-94BF-6F7804009711}" srcOrd="0" destOrd="0" presId="urn:microsoft.com/office/officeart/2008/layout/LinedList"/>
    <dgm:cxn modelId="{035C1DF5-14BD-4FD2-9C33-723731ACA8A6}" type="presParOf" srcId="{B6A515F8-400D-475D-999E-343E2726D2D2}" destId="{526FBDFA-5864-4D8D-8745-BF5E144CBB39}"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7EA875-12B2-4A6A-8476-5576C78F32BE}" type="doc">
      <dgm:prSet loTypeId="urn:microsoft.com/office/officeart/2016/7/layout/RepeatingBendingProcessNew" loCatId="process" qsTypeId="urn:microsoft.com/office/officeart/2005/8/quickstyle/simple1" qsCatId="simple" csTypeId="urn:microsoft.com/office/officeart/2005/8/colors/colorful5" csCatId="colorful"/>
      <dgm:spPr/>
      <dgm:t>
        <a:bodyPr/>
        <a:lstStyle/>
        <a:p>
          <a:endParaRPr lang="en-US"/>
        </a:p>
      </dgm:t>
    </dgm:pt>
    <dgm:pt modelId="{E0A9C48F-D1AE-4B22-8A79-F7118817D6B1}">
      <dgm:prSet/>
      <dgm:spPr/>
      <dgm:t>
        <a:bodyPr/>
        <a:lstStyle/>
        <a:p>
          <a:pPr>
            <a:lnSpc>
              <a:spcPct val="100000"/>
            </a:lnSpc>
          </a:pPr>
          <a:r>
            <a:rPr lang="en-US"/>
            <a:t>Collect the new york city data from </a:t>
          </a:r>
          <a:r>
            <a:rPr lang="en-US">
              <a:hlinkClick xmlns:r="http://schemas.openxmlformats.org/officeDocument/2006/relationships" r:id="rId1"/>
            </a:rPr>
            <a:t>https://cocl.us/new_york_dataset</a:t>
          </a:r>
          <a:r>
            <a:rPr lang="en-US"/>
            <a:t> (</a:t>
          </a:r>
          <a:r>
            <a:rPr lang="en-US">
              <a:hlinkClick xmlns:r="http://schemas.openxmlformats.org/officeDocument/2006/relationships" r:id="rId1"/>
            </a:rPr>
            <a:t>https://cocl.us/new_york_dataset</a:t>
          </a:r>
          <a:r>
            <a:rPr lang="en-US"/>
            <a:t>)</a:t>
          </a:r>
        </a:p>
      </dgm:t>
    </dgm:pt>
    <dgm:pt modelId="{CB647241-9A69-4112-896F-E8068E1874A1}" type="parTrans" cxnId="{FA91DD00-E11B-45C6-9C0B-2466A8019DAF}">
      <dgm:prSet/>
      <dgm:spPr/>
      <dgm:t>
        <a:bodyPr/>
        <a:lstStyle/>
        <a:p>
          <a:endParaRPr lang="en-US"/>
        </a:p>
      </dgm:t>
    </dgm:pt>
    <dgm:pt modelId="{45910020-5EBA-4FDF-9484-827A309B21A3}" type="sibTrans" cxnId="{FA91DD00-E11B-45C6-9C0B-2466A8019DAF}">
      <dgm:prSet/>
      <dgm:spPr/>
      <dgm:t>
        <a:bodyPr/>
        <a:lstStyle/>
        <a:p>
          <a:endParaRPr lang="en-US"/>
        </a:p>
      </dgm:t>
    </dgm:pt>
    <dgm:pt modelId="{FE1D8835-9F83-4428-AB92-202A1ADC3BF8}">
      <dgm:prSet/>
      <dgm:spPr/>
      <dgm:t>
        <a:bodyPr/>
        <a:lstStyle/>
        <a:p>
          <a:pPr>
            <a:lnSpc>
              <a:spcPct val="100000"/>
            </a:lnSpc>
          </a:pPr>
          <a:r>
            <a:rPr lang="en-US"/>
            <a:t>Using FourSquare API we will find all venues for each neighborhood.</a:t>
          </a:r>
        </a:p>
      </dgm:t>
    </dgm:pt>
    <dgm:pt modelId="{AC244EF6-8019-49EF-B57C-7B163E1F7434}" type="parTrans" cxnId="{81F7475D-0E6B-4F8E-8EB0-93A6BC4C8EDB}">
      <dgm:prSet/>
      <dgm:spPr/>
      <dgm:t>
        <a:bodyPr/>
        <a:lstStyle/>
        <a:p>
          <a:endParaRPr lang="en-US"/>
        </a:p>
      </dgm:t>
    </dgm:pt>
    <dgm:pt modelId="{A1A93CEA-7C53-4CBF-A759-2B545B1AA027}" type="sibTrans" cxnId="{81F7475D-0E6B-4F8E-8EB0-93A6BC4C8EDB}">
      <dgm:prSet/>
      <dgm:spPr/>
      <dgm:t>
        <a:bodyPr/>
        <a:lstStyle/>
        <a:p>
          <a:endParaRPr lang="en-US"/>
        </a:p>
      </dgm:t>
    </dgm:pt>
    <dgm:pt modelId="{14C5A60C-5BE7-4B22-B39C-A4F34F596593}">
      <dgm:prSet/>
      <dgm:spPr/>
      <dgm:t>
        <a:bodyPr/>
        <a:lstStyle/>
        <a:p>
          <a:pPr>
            <a:lnSpc>
              <a:spcPct val="100000"/>
            </a:lnSpc>
          </a:pPr>
          <a:r>
            <a:rPr lang="en-US"/>
            <a:t>Filter out all venues that are Indian Resturants.</a:t>
          </a:r>
        </a:p>
      </dgm:t>
    </dgm:pt>
    <dgm:pt modelId="{6F8E7811-56BD-49D6-9B18-1D6DBD3BBCF2}" type="parTrans" cxnId="{E9CF8412-4787-46B0-8FE3-441032F8D108}">
      <dgm:prSet/>
      <dgm:spPr/>
      <dgm:t>
        <a:bodyPr/>
        <a:lstStyle/>
        <a:p>
          <a:endParaRPr lang="en-US"/>
        </a:p>
      </dgm:t>
    </dgm:pt>
    <dgm:pt modelId="{C33AB0F4-C547-4936-9E71-180287848B53}" type="sibTrans" cxnId="{E9CF8412-4787-46B0-8FE3-441032F8D108}">
      <dgm:prSet/>
      <dgm:spPr/>
      <dgm:t>
        <a:bodyPr/>
        <a:lstStyle/>
        <a:p>
          <a:endParaRPr lang="en-US"/>
        </a:p>
      </dgm:t>
    </dgm:pt>
    <dgm:pt modelId="{E5D9D165-B610-4DF2-9EEA-D005D990D431}">
      <dgm:prSet/>
      <dgm:spPr/>
      <dgm:t>
        <a:bodyPr/>
        <a:lstStyle/>
        <a:p>
          <a:pPr>
            <a:lnSpc>
              <a:spcPct val="100000"/>
            </a:lnSpc>
          </a:pPr>
          <a:r>
            <a:rPr lang="en-US"/>
            <a:t>Find rating , tips and like count for each Indian Resturants using FourSquare API.</a:t>
          </a:r>
        </a:p>
      </dgm:t>
    </dgm:pt>
    <dgm:pt modelId="{EEBE5222-C290-4445-9BA2-D8FE61E3E36D}" type="parTrans" cxnId="{E3F49C82-FFC6-479B-A65B-7BF3EA262F4A}">
      <dgm:prSet/>
      <dgm:spPr/>
      <dgm:t>
        <a:bodyPr/>
        <a:lstStyle/>
        <a:p>
          <a:endParaRPr lang="en-US"/>
        </a:p>
      </dgm:t>
    </dgm:pt>
    <dgm:pt modelId="{C54B234A-BBDC-48A3-BBB5-2F5BE4583509}" type="sibTrans" cxnId="{E3F49C82-FFC6-479B-A65B-7BF3EA262F4A}">
      <dgm:prSet/>
      <dgm:spPr/>
      <dgm:t>
        <a:bodyPr/>
        <a:lstStyle/>
        <a:p>
          <a:endParaRPr lang="en-US"/>
        </a:p>
      </dgm:t>
    </dgm:pt>
    <dgm:pt modelId="{36DDC9F8-EE8E-4113-9AD0-BA4E6D38B1FC}">
      <dgm:prSet/>
      <dgm:spPr/>
      <dgm:t>
        <a:bodyPr/>
        <a:lstStyle/>
        <a:p>
          <a:pPr>
            <a:lnSpc>
              <a:spcPct val="100000"/>
            </a:lnSpc>
          </a:pPr>
          <a:r>
            <a:rPr lang="en-US"/>
            <a:t>Using rating for each resturant , we will sort that data.</a:t>
          </a:r>
        </a:p>
      </dgm:t>
    </dgm:pt>
    <dgm:pt modelId="{4033D29D-2F1A-4CD9-9646-84F4F777A5B9}" type="parTrans" cxnId="{C1CC9096-FBA5-4AFD-BC5F-930F8E784100}">
      <dgm:prSet/>
      <dgm:spPr/>
      <dgm:t>
        <a:bodyPr/>
        <a:lstStyle/>
        <a:p>
          <a:endParaRPr lang="en-US"/>
        </a:p>
      </dgm:t>
    </dgm:pt>
    <dgm:pt modelId="{69F2C271-96F4-4A78-AB44-AA49AE810FB2}" type="sibTrans" cxnId="{C1CC9096-FBA5-4AFD-BC5F-930F8E784100}">
      <dgm:prSet/>
      <dgm:spPr/>
      <dgm:t>
        <a:bodyPr/>
        <a:lstStyle/>
        <a:p>
          <a:endParaRPr lang="en-US"/>
        </a:p>
      </dgm:t>
    </dgm:pt>
    <dgm:pt modelId="{B8081B82-B56D-4716-970B-A532EE79F681}">
      <dgm:prSet/>
      <dgm:spPr/>
      <dgm:t>
        <a:bodyPr/>
        <a:lstStyle/>
        <a:p>
          <a:pPr>
            <a:lnSpc>
              <a:spcPct val="100000"/>
            </a:lnSpc>
          </a:pPr>
          <a:r>
            <a:rPr lang="en-US"/>
            <a:t>Visualize the Ranking of neighborhoods using folium library(python)</a:t>
          </a:r>
        </a:p>
      </dgm:t>
    </dgm:pt>
    <dgm:pt modelId="{0D757790-C330-4426-9B19-715B1DF751CB}" type="parTrans" cxnId="{6ADF4C24-A2A7-4A07-A4A4-B326C0585AAB}">
      <dgm:prSet/>
      <dgm:spPr/>
      <dgm:t>
        <a:bodyPr/>
        <a:lstStyle/>
        <a:p>
          <a:endParaRPr lang="en-US"/>
        </a:p>
      </dgm:t>
    </dgm:pt>
    <dgm:pt modelId="{B168A6CF-0A74-432C-B8D8-F8187068D7B5}" type="sibTrans" cxnId="{6ADF4C24-A2A7-4A07-A4A4-B326C0585AAB}">
      <dgm:prSet/>
      <dgm:spPr/>
      <dgm:t>
        <a:bodyPr/>
        <a:lstStyle/>
        <a:p>
          <a:endParaRPr lang="en-US"/>
        </a:p>
      </dgm:t>
    </dgm:pt>
    <dgm:pt modelId="{D01CC355-80DB-43E2-941E-15584EE9CBDC}" type="pres">
      <dgm:prSet presAssocID="{0F7EA875-12B2-4A6A-8476-5576C78F32BE}" presName="Name0" presStyleCnt="0">
        <dgm:presLayoutVars>
          <dgm:dir/>
          <dgm:resizeHandles val="exact"/>
        </dgm:presLayoutVars>
      </dgm:prSet>
      <dgm:spPr/>
    </dgm:pt>
    <dgm:pt modelId="{E174FF9F-1E03-4223-8F86-B296DE598C06}" type="pres">
      <dgm:prSet presAssocID="{E0A9C48F-D1AE-4B22-8A79-F7118817D6B1}" presName="node" presStyleLbl="node1" presStyleIdx="0" presStyleCnt="6">
        <dgm:presLayoutVars>
          <dgm:bulletEnabled val="1"/>
        </dgm:presLayoutVars>
      </dgm:prSet>
      <dgm:spPr/>
    </dgm:pt>
    <dgm:pt modelId="{A22A81CD-A483-4D8C-97BC-29E3C160FD3B}" type="pres">
      <dgm:prSet presAssocID="{45910020-5EBA-4FDF-9484-827A309B21A3}" presName="sibTrans" presStyleLbl="sibTrans1D1" presStyleIdx="0" presStyleCnt="5"/>
      <dgm:spPr/>
    </dgm:pt>
    <dgm:pt modelId="{03C738F1-4DA9-4822-A434-AF4CE292D79F}" type="pres">
      <dgm:prSet presAssocID="{45910020-5EBA-4FDF-9484-827A309B21A3}" presName="connectorText" presStyleLbl="sibTrans1D1" presStyleIdx="0" presStyleCnt="5"/>
      <dgm:spPr/>
    </dgm:pt>
    <dgm:pt modelId="{26C824D0-9A79-46C6-B5C3-C8A9C631F594}" type="pres">
      <dgm:prSet presAssocID="{FE1D8835-9F83-4428-AB92-202A1ADC3BF8}" presName="node" presStyleLbl="node1" presStyleIdx="1" presStyleCnt="6">
        <dgm:presLayoutVars>
          <dgm:bulletEnabled val="1"/>
        </dgm:presLayoutVars>
      </dgm:prSet>
      <dgm:spPr/>
    </dgm:pt>
    <dgm:pt modelId="{8A9C044D-F3CF-44E3-8165-9BDEEE060A11}" type="pres">
      <dgm:prSet presAssocID="{A1A93CEA-7C53-4CBF-A759-2B545B1AA027}" presName="sibTrans" presStyleLbl="sibTrans1D1" presStyleIdx="1" presStyleCnt="5"/>
      <dgm:spPr/>
    </dgm:pt>
    <dgm:pt modelId="{8F112E13-DD19-4AB8-8C96-362675A87294}" type="pres">
      <dgm:prSet presAssocID="{A1A93CEA-7C53-4CBF-A759-2B545B1AA027}" presName="connectorText" presStyleLbl="sibTrans1D1" presStyleIdx="1" presStyleCnt="5"/>
      <dgm:spPr/>
    </dgm:pt>
    <dgm:pt modelId="{E9FEDBEC-7972-474B-BD8B-915445EEAFF6}" type="pres">
      <dgm:prSet presAssocID="{14C5A60C-5BE7-4B22-B39C-A4F34F596593}" presName="node" presStyleLbl="node1" presStyleIdx="2" presStyleCnt="6">
        <dgm:presLayoutVars>
          <dgm:bulletEnabled val="1"/>
        </dgm:presLayoutVars>
      </dgm:prSet>
      <dgm:spPr/>
    </dgm:pt>
    <dgm:pt modelId="{DB3DB04A-9998-43D4-B2A0-8DD6B9623A04}" type="pres">
      <dgm:prSet presAssocID="{C33AB0F4-C547-4936-9E71-180287848B53}" presName="sibTrans" presStyleLbl="sibTrans1D1" presStyleIdx="2" presStyleCnt="5"/>
      <dgm:spPr/>
    </dgm:pt>
    <dgm:pt modelId="{84697545-CFAA-4843-840D-1FCD18AA8C20}" type="pres">
      <dgm:prSet presAssocID="{C33AB0F4-C547-4936-9E71-180287848B53}" presName="connectorText" presStyleLbl="sibTrans1D1" presStyleIdx="2" presStyleCnt="5"/>
      <dgm:spPr/>
    </dgm:pt>
    <dgm:pt modelId="{E55E64E7-49DE-4504-A4CD-1D7F2374E91A}" type="pres">
      <dgm:prSet presAssocID="{E5D9D165-B610-4DF2-9EEA-D005D990D431}" presName="node" presStyleLbl="node1" presStyleIdx="3" presStyleCnt="6">
        <dgm:presLayoutVars>
          <dgm:bulletEnabled val="1"/>
        </dgm:presLayoutVars>
      </dgm:prSet>
      <dgm:spPr/>
    </dgm:pt>
    <dgm:pt modelId="{25FCF5A4-E0B4-4311-8177-848DA4EE4B00}" type="pres">
      <dgm:prSet presAssocID="{C54B234A-BBDC-48A3-BBB5-2F5BE4583509}" presName="sibTrans" presStyleLbl="sibTrans1D1" presStyleIdx="3" presStyleCnt="5"/>
      <dgm:spPr/>
    </dgm:pt>
    <dgm:pt modelId="{948B1098-80EB-42F9-9B14-F7D6376C9143}" type="pres">
      <dgm:prSet presAssocID="{C54B234A-BBDC-48A3-BBB5-2F5BE4583509}" presName="connectorText" presStyleLbl="sibTrans1D1" presStyleIdx="3" presStyleCnt="5"/>
      <dgm:spPr/>
    </dgm:pt>
    <dgm:pt modelId="{386F1725-EA26-403E-85C8-61AE5D19C9E4}" type="pres">
      <dgm:prSet presAssocID="{36DDC9F8-EE8E-4113-9AD0-BA4E6D38B1FC}" presName="node" presStyleLbl="node1" presStyleIdx="4" presStyleCnt="6">
        <dgm:presLayoutVars>
          <dgm:bulletEnabled val="1"/>
        </dgm:presLayoutVars>
      </dgm:prSet>
      <dgm:spPr/>
    </dgm:pt>
    <dgm:pt modelId="{DDA514EC-DF5A-4B4F-8004-3F991953C993}" type="pres">
      <dgm:prSet presAssocID="{69F2C271-96F4-4A78-AB44-AA49AE810FB2}" presName="sibTrans" presStyleLbl="sibTrans1D1" presStyleIdx="4" presStyleCnt="5"/>
      <dgm:spPr/>
    </dgm:pt>
    <dgm:pt modelId="{6C4F524D-764D-4964-BCF4-E990FE207EF1}" type="pres">
      <dgm:prSet presAssocID="{69F2C271-96F4-4A78-AB44-AA49AE810FB2}" presName="connectorText" presStyleLbl="sibTrans1D1" presStyleIdx="4" presStyleCnt="5"/>
      <dgm:spPr/>
    </dgm:pt>
    <dgm:pt modelId="{3B8A23F4-BA4C-4A77-9530-75EF9A5B240F}" type="pres">
      <dgm:prSet presAssocID="{B8081B82-B56D-4716-970B-A532EE79F681}" presName="node" presStyleLbl="node1" presStyleIdx="5" presStyleCnt="6">
        <dgm:presLayoutVars>
          <dgm:bulletEnabled val="1"/>
        </dgm:presLayoutVars>
      </dgm:prSet>
      <dgm:spPr/>
    </dgm:pt>
  </dgm:ptLst>
  <dgm:cxnLst>
    <dgm:cxn modelId="{FA91DD00-E11B-45C6-9C0B-2466A8019DAF}" srcId="{0F7EA875-12B2-4A6A-8476-5576C78F32BE}" destId="{E0A9C48F-D1AE-4B22-8A79-F7118817D6B1}" srcOrd="0" destOrd="0" parTransId="{CB647241-9A69-4112-896F-E8068E1874A1}" sibTransId="{45910020-5EBA-4FDF-9484-827A309B21A3}"/>
    <dgm:cxn modelId="{8DDB6203-9D80-4D3C-B4D9-E29BB2DDF598}" type="presOf" srcId="{C33AB0F4-C547-4936-9E71-180287848B53}" destId="{84697545-CFAA-4843-840D-1FCD18AA8C20}" srcOrd="1" destOrd="0" presId="urn:microsoft.com/office/officeart/2016/7/layout/RepeatingBendingProcessNew"/>
    <dgm:cxn modelId="{D87C0C11-71B2-44BE-A061-DCB6AC22FFDB}" type="presOf" srcId="{E5D9D165-B610-4DF2-9EEA-D005D990D431}" destId="{E55E64E7-49DE-4504-A4CD-1D7F2374E91A}" srcOrd="0" destOrd="0" presId="urn:microsoft.com/office/officeart/2016/7/layout/RepeatingBendingProcessNew"/>
    <dgm:cxn modelId="{E9CF8412-4787-46B0-8FE3-441032F8D108}" srcId="{0F7EA875-12B2-4A6A-8476-5576C78F32BE}" destId="{14C5A60C-5BE7-4B22-B39C-A4F34F596593}" srcOrd="2" destOrd="0" parTransId="{6F8E7811-56BD-49D6-9B18-1D6DBD3BBCF2}" sibTransId="{C33AB0F4-C547-4936-9E71-180287848B53}"/>
    <dgm:cxn modelId="{42210A17-0001-42BA-ABC5-126EDF236562}" type="presOf" srcId="{B8081B82-B56D-4716-970B-A532EE79F681}" destId="{3B8A23F4-BA4C-4A77-9530-75EF9A5B240F}" srcOrd="0" destOrd="0" presId="urn:microsoft.com/office/officeart/2016/7/layout/RepeatingBendingProcessNew"/>
    <dgm:cxn modelId="{95E5FC21-565B-40B8-B869-BACC5ECB4059}" type="presOf" srcId="{E0A9C48F-D1AE-4B22-8A79-F7118817D6B1}" destId="{E174FF9F-1E03-4223-8F86-B296DE598C06}" srcOrd="0" destOrd="0" presId="urn:microsoft.com/office/officeart/2016/7/layout/RepeatingBendingProcessNew"/>
    <dgm:cxn modelId="{6ADF4C24-A2A7-4A07-A4A4-B326C0585AAB}" srcId="{0F7EA875-12B2-4A6A-8476-5576C78F32BE}" destId="{B8081B82-B56D-4716-970B-A532EE79F681}" srcOrd="5" destOrd="0" parTransId="{0D757790-C330-4426-9B19-715B1DF751CB}" sibTransId="{B168A6CF-0A74-432C-B8D8-F8187068D7B5}"/>
    <dgm:cxn modelId="{1E231933-05E2-4018-A96F-C317D624F704}" type="presOf" srcId="{C54B234A-BBDC-48A3-BBB5-2F5BE4583509}" destId="{25FCF5A4-E0B4-4311-8177-848DA4EE4B00}" srcOrd="0" destOrd="0" presId="urn:microsoft.com/office/officeart/2016/7/layout/RepeatingBendingProcessNew"/>
    <dgm:cxn modelId="{81F7475D-0E6B-4F8E-8EB0-93A6BC4C8EDB}" srcId="{0F7EA875-12B2-4A6A-8476-5576C78F32BE}" destId="{FE1D8835-9F83-4428-AB92-202A1ADC3BF8}" srcOrd="1" destOrd="0" parTransId="{AC244EF6-8019-49EF-B57C-7B163E1F7434}" sibTransId="{A1A93CEA-7C53-4CBF-A759-2B545B1AA027}"/>
    <dgm:cxn modelId="{9B51A071-77D9-4144-B73D-80BF946F72A1}" type="presOf" srcId="{69F2C271-96F4-4A78-AB44-AA49AE810FB2}" destId="{6C4F524D-764D-4964-BCF4-E990FE207EF1}" srcOrd="1" destOrd="0" presId="urn:microsoft.com/office/officeart/2016/7/layout/RepeatingBendingProcessNew"/>
    <dgm:cxn modelId="{E3F49C82-FFC6-479B-A65B-7BF3EA262F4A}" srcId="{0F7EA875-12B2-4A6A-8476-5576C78F32BE}" destId="{E5D9D165-B610-4DF2-9EEA-D005D990D431}" srcOrd="3" destOrd="0" parTransId="{EEBE5222-C290-4445-9BA2-D8FE61E3E36D}" sibTransId="{C54B234A-BBDC-48A3-BBB5-2F5BE4583509}"/>
    <dgm:cxn modelId="{F3149887-1819-40E0-B0E3-D4C94E02838D}" type="presOf" srcId="{0F7EA875-12B2-4A6A-8476-5576C78F32BE}" destId="{D01CC355-80DB-43E2-941E-15584EE9CBDC}" srcOrd="0" destOrd="0" presId="urn:microsoft.com/office/officeart/2016/7/layout/RepeatingBendingProcessNew"/>
    <dgm:cxn modelId="{F1755C8A-D08D-4EBC-9297-8F769A0194AA}" type="presOf" srcId="{A1A93CEA-7C53-4CBF-A759-2B545B1AA027}" destId="{8A9C044D-F3CF-44E3-8165-9BDEEE060A11}" srcOrd="0" destOrd="0" presId="urn:microsoft.com/office/officeart/2016/7/layout/RepeatingBendingProcessNew"/>
    <dgm:cxn modelId="{C1CC9096-FBA5-4AFD-BC5F-930F8E784100}" srcId="{0F7EA875-12B2-4A6A-8476-5576C78F32BE}" destId="{36DDC9F8-EE8E-4113-9AD0-BA4E6D38B1FC}" srcOrd="4" destOrd="0" parTransId="{4033D29D-2F1A-4CD9-9646-84F4F777A5B9}" sibTransId="{69F2C271-96F4-4A78-AB44-AA49AE810FB2}"/>
    <dgm:cxn modelId="{003E06A2-F7EA-4816-A142-ADE7B1A0A881}" type="presOf" srcId="{C54B234A-BBDC-48A3-BBB5-2F5BE4583509}" destId="{948B1098-80EB-42F9-9B14-F7D6376C9143}" srcOrd="1" destOrd="0" presId="urn:microsoft.com/office/officeart/2016/7/layout/RepeatingBendingProcessNew"/>
    <dgm:cxn modelId="{FCB237C0-3BF2-4D0E-89F7-AC1A3C4A95E6}" type="presOf" srcId="{45910020-5EBA-4FDF-9484-827A309B21A3}" destId="{A22A81CD-A483-4D8C-97BC-29E3C160FD3B}" srcOrd="0" destOrd="0" presId="urn:microsoft.com/office/officeart/2016/7/layout/RepeatingBendingProcessNew"/>
    <dgm:cxn modelId="{6B7F19C2-FAAA-4074-A33F-CA9FDB1F6C99}" type="presOf" srcId="{C33AB0F4-C547-4936-9E71-180287848B53}" destId="{DB3DB04A-9998-43D4-B2A0-8DD6B9623A04}" srcOrd="0" destOrd="0" presId="urn:microsoft.com/office/officeart/2016/7/layout/RepeatingBendingProcessNew"/>
    <dgm:cxn modelId="{AE58DACC-B0A3-4210-AA86-1F491BB7FCD2}" type="presOf" srcId="{14C5A60C-5BE7-4B22-B39C-A4F34F596593}" destId="{E9FEDBEC-7972-474B-BD8B-915445EEAFF6}" srcOrd="0" destOrd="0" presId="urn:microsoft.com/office/officeart/2016/7/layout/RepeatingBendingProcessNew"/>
    <dgm:cxn modelId="{B6B035E5-3CB0-44D8-A0C7-9AB9A592B53C}" type="presOf" srcId="{45910020-5EBA-4FDF-9484-827A309B21A3}" destId="{03C738F1-4DA9-4822-A434-AF4CE292D79F}" srcOrd="1" destOrd="0" presId="urn:microsoft.com/office/officeart/2016/7/layout/RepeatingBendingProcessNew"/>
    <dgm:cxn modelId="{1AE257EB-B000-4063-B732-7F7918CEF63C}" type="presOf" srcId="{FE1D8835-9F83-4428-AB92-202A1ADC3BF8}" destId="{26C824D0-9A79-46C6-B5C3-C8A9C631F594}" srcOrd="0" destOrd="0" presId="urn:microsoft.com/office/officeart/2016/7/layout/RepeatingBendingProcessNew"/>
    <dgm:cxn modelId="{5BEF7CEE-40FD-4C67-A51C-5F649BEE5E47}" type="presOf" srcId="{A1A93CEA-7C53-4CBF-A759-2B545B1AA027}" destId="{8F112E13-DD19-4AB8-8C96-362675A87294}" srcOrd="1" destOrd="0" presId="urn:microsoft.com/office/officeart/2016/7/layout/RepeatingBendingProcessNew"/>
    <dgm:cxn modelId="{0E3419F7-B0E2-4A85-A175-998AF35250D7}" type="presOf" srcId="{69F2C271-96F4-4A78-AB44-AA49AE810FB2}" destId="{DDA514EC-DF5A-4B4F-8004-3F991953C993}" srcOrd="0" destOrd="0" presId="urn:microsoft.com/office/officeart/2016/7/layout/RepeatingBendingProcessNew"/>
    <dgm:cxn modelId="{E45893FE-63E6-46B3-9494-B4E1BC731CCD}" type="presOf" srcId="{36DDC9F8-EE8E-4113-9AD0-BA4E6D38B1FC}" destId="{386F1725-EA26-403E-85C8-61AE5D19C9E4}" srcOrd="0" destOrd="0" presId="urn:microsoft.com/office/officeart/2016/7/layout/RepeatingBendingProcessNew"/>
    <dgm:cxn modelId="{5F3A1C1D-3443-4482-BC86-5887A6E35E26}" type="presParOf" srcId="{D01CC355-80DB-43E2-941E-15584EE9CBDC}" destId="{E174FF9F-1E03-4223-8F86-B296DE598C06}" srcOrd="0" destOrd="0" presId="urn:microsoft.com/office/officeart/2016/7/layout/RepeatingBendingProcessNew"/>
    <dgm:cxn modelId="{C7BE9AD2-30CE-4F77-84BF-5513F3A7D087}" type="presParOf" srcId="{D01CC355-80DB-43E2-941E-15584EE9CBDC}" destId="{A22A81CD-A483-4D8C-97BC-29E3C160FD3B}" srcOrd="1" destOrd="0" presId="urn:microsoft.com/office/officeart/2016/7/layout/RepeatingBendingProcessNew"/>
    <dgm:cxn modelId="{C8A16F8A-5A3D-4D7E-8952-A8EDD02E5212}" type="presParOf" srcId="{A22A81CD-A483-4D8C-97BC-29E3C160FD3B}" destId="{03C738F1-4DA9-4822-A434-AF4CE292D79F}" srcOrd="0" destOrd="0" presId="urn:microsoft.com/office/officeart/2016/7/layout/RepeatingBendingProcessNew"/>
    <dgm:cxn modelId="{3F9EA411-7A3E-4B1D-B443-3F4DC1D91A8C}" type="presParOf" srcId="{D01CC355-80DB-43E2-941E-15584EE9CBDC}" destId="{26C824D0-9A79-46C6-B5C3-C8A9C631F594}" srcOrd="2" destOrd="0" presId="urn:microsoft.com/office/officeart/2016/7/layout/RepeatingBendingProcessNew"/>
    <dgm:cxn modelId="{CD5EC7CB-0801-41F7-B527-30B5EEECA8FD}" type="presParOf" srcId="{D01CC355-80DB-43E2-941E-15584EE9CBDC}" destId="{8A9C044D-F3CF-44E3-8165-9BDEEE060A11}" srcOrd="3" destOrd="0" presId="urn:microsoft.com/office/officeart/2016/7/layout/RepeatingBendingProcessNew"/>
    <dgm:cxn modelId="{48AC58CC-93FF-41DF-B39A-09BF489F7E0E}" type="presParOf" srcId="{8A9C044D-F3CF-44E3-8165-9BDEEE060A11}" destId="{8F112E13-DD19-4AB8-8C96-362675A87294}" srcOrd="0" destOrd="0" presId="urn:microsoft.com/office/officeart/2016/7/layout/RepeatingBendingProcessNew"/>
    <dgm:cxn modelId="{E63B6783-A4B8-4464-B179-C0757E2584E9}" type="presParOf" srcId="{D01CC355-80DB-43E2-941E-15584EE9CBDC}" destId="{E9FEDBEC-7972-474B-BD8B-915445EEAFF6}" srcOrd="4" destOrd="0" presId="urn:microsoft.com/office/officeart/2016/7/layout/RepeatingBendingProcessNew"/>
    <dgm:cxn modelId="{34A1AAF2-4467-4013-972D-1DBC6A4C6C67}" type="presParOf" srcId="{D01CC355-80DB-43E2-941E-15584EE9CBDC}" destId="{DB3DB04A-9998-43D4-B2A0-8DD6B9623A04}" srcOrd="5" destOrd="0" presId="urn:microsoft.com/office/officeart/2016/7/layout/RepeatingBendingProcessNew"/>
    <dgm:cxn modelId="{AB783A3A-FBF7-43D8-9A01-7064AFC66747}" type="presParOf" srcId="{DB3DB04A-9998-43D4-B2A0-8DD6B9623A04}" destId="{84697545-CFAA-4843-840D-1FCD18AA8C20}" srcOrd="0" destOrd="0" presId="urn:microsoft.com/office/officeart/2016/7/layout/RepeatingBendingProcessNew"/>
    <dgm:cxn modelId="{43E87E04-0E42-4D1A-9FB7-6D55DCEC08C2}" type="presParOf" srcId="{D01CC355-80DB-43E2-941E-15584EE9CBDC}" destId="{E55E64E7-49DE-4504-A4CD-1D7F2374E91A}" srcOrd="6" destOrd="0" presId="urn:microsoft.com/office/officeart/2016/7/layout/RepeatingBendingProcessNew"/>
    <dgm:cxn modelId="{C7ABB144-5966-4859-8DED-766A1E9A00BB}" type="presParOf" srcId="{D01CC355-80DB-43E2-941E-15584EE9CBDC}" destId="{25FCF5A4-E0B4-4311-8177-848DA4EE4B00}" srcOrd="7" destOrd="0" presId="urn:microsoft.com/office/officeart/2016/7/layout/RepeatingBendingProcessNew"/>
    <dgm:cxn modelId="{FC181B08-C66D-4774-A5BE-F4BBFC331155}" type="presParOf" srcId="{25FCF5A4-E0B4-4311-8177-848DA4EE4B00}" destId="{948B1098-80EB-42F9-9B14-F7D6376C9143}" srcOrd="0" destOrd="0" presId="urn:microsoft.com/office/officeart/2016/7/layout/RepeatingBendingProcessNew"/>
    <dgm:cxn modelId="{219A684B-B713-40A5-B61C-E847CBABAD1C}" type="presParOf" srcId="{D01CC355-80DB-43E2-941E-15584EE9CBDC}" destId="{386F1725-EA26-403E-85C8-61AE5D19C9E4}" srcOrd="8" destOrd="0" presId="urn:microsoft.com/office/officeart/2016/7/layout/RepeatingBendingProcessNew"/>
    <dgm:cxn modelId="{4AB76A08-22AA-4E38-BF25-9D0AEA92766F}" type="presParOf" srcId="{D01CC355-80DB-43E2-941E-15584EE9CBDC}" destId="{DDA514EC-DF5A-4B4F-8004-3F991953C993}" srcOrd="9" destOrd="0" presId="urn:microsoft.com/office/officeart/2016/7/layout/RepeatingBendingProcessNew"/>
    <dgm:cxn modelId="{C0D1D7BB-A50D-46A2-9063-5F598116F820}" type="presParOf" srcId="{DDA514EC-DF5A-4B4F-8004-3F991953C993}" destId="{6C4F524D-764D-4964-BCF4-E990FE207EF1}" srcOrd="0" destOrd="0" presId="urn:microsoft.com/office/officeart/2016/7/layout/RepeatingBendingProcessNew"/>
    <dgm:cxn modelId="{330CD1A9-97FB-4E6C-A149-83134B2E0B28}" type="presParOf" srcId="{D01CC355-80DB-43E2-941E-15584EE9CBDC}" destId="{3B8A23F4-BA4C-4A77-9530-75EF9A5B240F}"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B4AD72C-D521-432B-B5A1-D30F1E2CF017}" type="doc">
      <dgm:prSet loTypeId="urn:microsoft.com/office/officeart/2005/8/layout/vProcess5" loCatId="process" qsTypeId="urn:microsoft.com/office/officeart/2005/8/quickstyle/simple1" qsCatId="simple" csTypeId="urn:microsoft.com/office/officeart/2005/8/colors/accent1_2" csCatId="accent1"/>
      <dgm:spPr/>
      <dgm:t>
        <a:bodyPr/>
        <a:lstStyle/>
        <a:p>
          <a:endParaRPr lang="en-US"/>
        </a:p>
      </dgm:t>
    </dgm:pt>
    <dgm:pt modelId="{3C18A103-FEF6-4B31-B2B7-90516570F01A}">
      <dgm:prSet/>
      <dgm:spPr/>
      <dgm:t>
        <a:bodyPr/>
        <a:lstStyle/>
        <a:p>
          <a:r>
            <a:rPr lang="en-US"/>
            <a:t>What is best location in New York City for Indian Cuisine ?</a:t>
          </a:r>
        </a:p>
      </dgm:t>
    </dgm:pt>
    <dgm:pt modelId="{7B6192CF-CBFB-43B3-BCCB-E3F930A72F52}" type="parTrans" cxnId="{3713D3CB-FF99-405D-B456-00F7E4AE7AFE}">
      <dgm:prSet/>
      <dgm:spPr/>
      <dgm:t>
        <a:bodyPr/>
        <a:lstStyle/>
        <a:p>
          <a:endParaRPr lang="en-US"/>
        </a:p>
      </dgm:t>
    </dgm:pt>
    <dgm:pt modelId="{F7F13F33-F2BD-492F-BA30-37DAB9729A99}" type="sibTrans" cxnId="{3713D3CB-FF99-405D-B456-00F7E4AE7AFE}">
      <dgm:prSet/>
      <dgm:spPr/>
      <dgm:t>
        <a:bodyPr/>
        <a:lstStyle/>
        <a:p>
          <a:endParaRPr lang="en-US"/>
        </a:p>
      </dgm:t>
    </dgm:pt>
    <dgm:pt modelId="{E0B5F293-E1A7-4233-B2F6-BCB05333EB68}">
      <dgm:prSet/>
      <dgm:spPr/>
      <dgm:t>
        <a:bodyPr/>
        <a:lstStyle/>
        <a:p>
          <a:r>
            <a:rPr lang="en-US"/>
            <a:t>Which areas have potential Indian Resturant Market ?</a:t>
          </a:r>
        </a:p>
      </dgm:t>
    </dgm:pt>
    <dgm:pt modelId="{F5F1D07B-3256-462E-A5AB-28C61A464ED4}" type="parTrans" cxnId="{FAEBC7EC-EF97-4CB7-BC92-293FFCFC44E8}">
      <dgm:prSet/>
      <dgm:spPr/>
      <dgm:t>
        <a:bodyPr/>
        <a:lstStyle/>
        <a:p>
          <a:endParaRPr lang="en-US"/>
        </a:p>
      </dgm:t>
    </dgm:pt>
    <dgm:pt modelId="{F9EA94D2-F4EA-44F3-87C3-95DFAA5A3775}" type="sibTrans" cxnId="{FAEBC7EC-EF97-4CB7-BC92-293FFCFC44E8}">
      <dgm:prSet/>
      <dgm:spPr/>
      <dgm:t>
        <a:bodyPr/>
        <a:lstStyle/>
        <a:p>
          <a:endParaRPr lang="en-US"/>
        </a:p>
      </dgm:t>
    </dgm:pt>
    <dgm:pt modelId="{3FB7F456-29FD-4A3D-9F04-F8C11C297305}">
      <dgm:prSet/>
      <dgm:spPr/>
      <dgm:t>
        <a:bodyPr/>
        <a:lstStyle/>
        <a:p>
          <a:r>
            <a:rPr lang="en-US"/>
            <a:t>Which all areas lack Indian Resturants ?</a:t>
          </a:r>
        </a:p>
      </dgm:t>
    </dgm:pt>
    <dgm:pt modelId="{D86D7C2E-286C-4F64-ACD0-22D570D19BD1}" type="parTrans" cxnId="{AE7287DE-2FB7-4AE3-9B1B-B2E000BCDAF9}">
      <dgm:prSet/>
      <dgm:spPr/>
      <dgm:t>
        <a:bodyPr/>
        <a:lstStyle/>
        <a:p>
          <a:endParaRPr lang="en-US"/>
        </a:p>
      </dgm:t>
    </dgm:pt>
    <dgm:pt modelId="{17BC2F7C-0268-46D1-ADD8-AB5DFAE47894}" type="sibTrans" cxnId="{AE7287DE-2FB7-4AE3-9B1B-B2E000BCDAF9}">
      <dgm:prSet/>
      <dgm:spPr/>
      <dgm:t>
        <a:bodyPr/>
        <a:lstStyle/>
        <a:p>
          <a:endParaRPr lang="en-US"/>
        </a:p>
      </dgm:t>
    </dgm:pt>
    <dgm:pt modelId="{BE1043BD-EB82-4AC4-87D7-5BBFEF4CC489}">
      <dgm:prSet/>
      <dgm:spPr/>
      <dgm:t>
        <a:bodyPr/>
        <a:lstStyle/>
        <a:p>
          <a:r>
            <a:rPr lang="en-US"/>
            <a:t>Which is the best place to stay if I prefer Indian Cuisine ?</a:t>
          </a:r>
        </a:p>
      </dgm:t>
    </dgm:pt>
    <dgm:pt modelId="{A8C119B3-A2F0-43B3-AE09-316EB93D31A6}" type="parTrans" cxnId="{23E2E9EE-E48E-49E8-A793-A4043B0E723C}">
      <dgm:prSet/>
      <dgm:spPr/>
      <dgm:t>
        <a:bodyPr/>
        <a:lstStyle/>
        <a:p>
          <a:endParaRPr lang="en-US"/>
        </a:p>
      </dgm:t>
    </dgm:pt>
    <dgm:pt modelId="{B97388A8-CC91-4D6E-835B-C46B28B31B62}" type="sibTrans" cxnId="{23E2E9EE-E48E-49E8-A793-A4043B0E723C}">
      <dgm:prSet/>
      <dgm:spPr/>
      <dgm:t>
        <a:bodyPr/>
        <a:lstStyle/>
        <a:p>
          <a:endParaRPr lang="en-US"/>
        </a:p>
      </dgm:t>
    </dgm:pt>
    <dgm:pt modelId="{022B1D23-D42C-4D0D-8196-3091E1089824}" type="pres">
      <dgm:prSet presAssocID="{4B4AD72C-D521-432B-B5A1-D30F1E2CF017}" presName="outerComposite" presStyleCnt="0">
        <dgm:presLayoutVars>
          <dgm:chMax val="5"/>
          <dgm:dir/>
          <dgm:resizeHandles val="exact"/>
        </dgm:presLayoutVars>
      </dgm:prSet>
      <dgm:spPr/>
    </dgm:pt>
    <dgm:pt modelId="{576B95CC-9464-4654-9E55-E50F152E011A}" type="pres">
      <dgm:prSet presAssocID="{4B4AD72C-D521-432B-B5A1-D30F1E2CF017}" presName="dummyMaxCanvas" presStyleCnt="0">
        <dgm:presLayoutVars/>
      </dgm:prSet>
      <dgm:spPr/>
    </dgm:pt>
    <dgm:pt modelId="{8B21388F-7412-457D-A464-24AC32215021}" type="pres">
      <dgm:prSet presAssocID="{4B4AD72C-D521-432B-B5A1-D30F1E2CF017}" presName="FourNodes_1" presStyleLbl="node1" presStyleIdx="0" presStyleCnt="4">
        <dgm:presLayoutVars>
          <dgm:bulletEnabled val="1"/>
        </dgm:presLayoutVars>
      </dgm:prSet>
      <dgm:spPr/>
    </dgm:pt>
    <dgm:pt modelId="{E96918F9-1A39-4FB4-8782-A421A0024C5E}" type="pres">
      <dgm:prSet presAssocID="{4B4AD72C-D521-432B-B5A1-D30F1E2CF017}" presName="FourNodes_2" presStyleLbl="node1" presStyleIdx="1" presStyleCnt="4">
        <dgm:presLayoutVars>
          <dgm:bulletEnabled val="1"/>
        </dgm:presLayoutVars>
      </dgm:prSet>
      <dgm:spPr/>
    </dgm:pt>
    <dgm:pt modelId="{F74A3868-7605-4FF6-95DB-F0BF89BE0C7E}" type="pres">
      <dgm:prSet presAssocID="{4B4AD72C-D521-432B-B5A1-D30F1E2CF017}" presName="FourNodes_3" presStyleLbl="node1" presStyleIdx="2" presStyleCnt="4">
        <dgm:presLayoutVars>
          <dgm:bulletEnabled val="1"/>
        </dgm:presLayoutVars>
      </dgm:prSet>
      <dgm:spPr/>
    </dgm:pt>
    <dgm:pt modelId="{EA318169-78B7-4302-BDB1-08E28A56F6C2}" type="pres">
      <dgm:prSet presAssocID="{4B4AD72C-D521-432B-B5A1-D30F1E2CF017}" presName="FourNodes_4" presStyleLbl="node1" presStyleIdx="3" presStyleCnt="4">
        <dgm:presLayoutVars>
          <dgm:bulletEnabled val="1"/>
        </dgm:presLayoutVars>
      </dgm:prSet>
      <dgm:spPr/>
    </dgm:pt>
    <dgm:pt modelId="{15AB2CDF-BB4C-433B-AB91-A01858870250}" type="pres">
      <dgm:prSet presAssocID="{4B4AD72C-D521-432B-B5A1-D30F1E2CF017}" presName="FourConn_1-2" presStyleLbl="fgAccFollowNode1" presStyleIdx="0" presStyleCnt="3">
        <dgm:presLayoutVars>
          <dgm:bulletEnabled val="1"/>
        </dgm:presLayoutVars>
      </dgm:prSet>
      <dgm:spPr/>
    </dgm:pt>
    <dgm:pt modelId="{69E0FFA0-1102-4256-8389-4DC4E4604412}" type="pres">
      <dgm:prSet presAssocID="{4B4AD72C-D521-432B-B5A1-D30F1E2CF017}" presName="FourConn_2-3" presStyleLbl="fgAccFollowNode1" presStyleIdx="1" presStyleCnt="3">
        <dgm:presLayoutVars>
          <dgm:bulletEnabled val="1"/>
        </dgm:presLayoutVars>
      </dgm:prSet>
      <dgm:spPr/>
    </dgm:pt>
    <dgm:pt modelId="{BB0F4392-0EEC-42AC-ABEC-444869976D91}" type="pres">
      <dgm:prSet presAssocID="{4B4AD72C-D521-432B-B5A1-D30F1E2CF017}" presName="FourConn_3-4" presStyleLbl="fgAccFollowNode1" presStyleIdx="2" presStyleCnt="3">
        <dgm:presLayoutVars>
          <dgm:bulletEnabled val="1"/>
        </dgm:presLayoutVars>
      </dgm:prSet>
      <dgm:spPr/>
    </dgm:pt>
    <dgm:pt modelId="{070D5416-0949-4DD0-846A-69465C54A77F}" type="pres">
      <dgm:prSet presAssocID="{4B4AD72C-D521-432B-B5A1-D30F1E2CF017}" presName="FourNodes_1_text" presStyleLbl="node1" presStyleIdx="3" presStyleCnt="4">
        <dgm:presLayoutVars>
          <dgm:bulletEnabled val="1"/>
        </dgm:presLayoutVars>
      </dgm:prSet>
      <dgm:spPr/>
    </dgm:pt>
    <dgm:pt modelId="{EB8F43D4-DC75-4C97-BB96-1709F87FF321}" type="pres">
      <dgm:prSet presAssocID="{4B4AD72C-D521-432B-B5A1-D30F1E2CF017}" presName="FourNodes_2_text" presStyleLbl="node1" presStyleIdx="3" presStyleCnt="4">
        <dgm:presLayoutVars>
          <dgm:bulletEnabled val="1"/>
        </dgm:presLayoutVars>
      </dgm:prSet>
      <dgm:spPr/>
    </dgm:pt>
    <dgm:pt modelId="{AA102E64-74C3-48E0-B68C-B75FC7955669}" type="pres">
      <dgm:prSet presAssocID="{4B4AD72C-D521-432B-B5A1-D30F1E2CF017}" presName="FourNodes_3_text" presStyleLbl="node1" presStyleIdx="3" presStyleCnt="4">
        <dgm:presLayoutVars>
          <dgm:bulletEnabled val="1"/>
        </dgm:presLayoutVars>
      </dgm:prSet>
      <dgm:spPr/>
    </dgm:pt>
    <dgm:pt modelId="{1E4A5A0F-1C24-4B29-B3E5-C55E7AE22843}" type="pres">
      <dgm:prSet presAssocID="{4B4AD72C-D521-432B-B5A1-D30F1E2CF017}" presName="FourNodes_4_text" presStyleLbl="node1" presStyleIdx="3" presStyleCnt="4">
        <dgm:presLayoutVars>
          <dgm:bulletEnabled val="1"/>
        </dgm:presLayoutVars>
      </dgm:prSet>
      <dgm:spPr/>
    </dgm:pt>
  </dgm:ptLst>
  <dgm:cxnLst>
    <dgm:cxn modelId="{CDD5461A-C457-4547-A49C-0C157644CD98}" type="presOf" srcId="{BE1043BD-EB82-4AC4-87D7-5BBFEF4CC489}" destId="{EA318169-78B7-4302-BDB1-08E28A56F6C2}" srcOrd="0" destOrd="0" presId="urn:microsoft.com/office/officeart/2005/8/layout/vProcess5"/>
    <dgm:cxn modelId="{F0CE6360-2619-4266-9198-961F4B24482F}" type="presOf" srcId="{17BC2F7C-0268-46D1-ADD8-AB5DFAE47894}" destId="{BB0F4392-0EEC-42AC-ABEC-444869976D91}" srcOrd="0" destOrd="0" presId="urn:microsoft.com/office/officeart/2005/8/layout/vProcess5"/>
    <dgm:cxn modelId="{477D6868-5F82-4550-9396-069CAA9D13B2}" type="presOf" srcId="{F7F13F33-F2BD-492F-BA30-37DAB9729A99}" destId="{15AB2CDF-BB4C-433B-AB91-A01858870250}" srcOrd="0" destOrd="0" presId="urn:microsoft.com/office/officeart/2005/8/layout/vProcess5"/>
    <dgm:cxn modelId="{783A5A54-36DC-4C31-9520-F3B68BA584CE}" type="presOf" srcId="{3FB7F456-29FD-4A3D-9F04-F8C11C297305}" destId="{F74A3868-7605-4FF6-95DB-F0BF89BE0C7E}" srcOrd="0" destOrd="0" presId="urn:microsoft.com/office/officeart/2005/8/layout/vProcess5"/>
    <dgm:cxn modelId="{58F8DC7D-E279-4CA2-8A0B-26F1832EFC9D}" type="presOf" srcId="{F9EA94D2-F4EA-44F3-87C3-95DFAA5A3775}" destId="{69E0FFA0-1102-4256-8389-4DC4E4604412}" srcOrd="0" destOrd="0" presId="urn:microsoft.com/office/officeart/2005/8/layout/vProcess5"/>
    <dgm:cxn modelId="{9B73998F-4A51-4843-A892-5EB38690172F}" type="presOf" srcId="{3C18A103-FEF6-4B31-B2B7-90516570F01A}" destId="{8B21388F-7412-457D-A464-24AC32215021}" srcOrd="0" destOrd="0" presId="urn:microsoft.com/office/officeart/2005/8/layout/vProcess5"/>
    <dgm:cxn modelId="{50761298-4B7F-4D12-9F5F-FA873CE366DA}" type="presOf" srcId="{3C18A103-FEF6-4B31-B2B7-90516570F01A}" destId="{070D5416-0949-4DD0-846A-69465C54A77F}" srcOrd="1" destOrd="0" presId="urn:microsoft.com/office/officeart/2005/8/layout/vProcess5"/>
    <dgm:cxn modelId="{01AC25B7-FA10-48D2-B535-A27F4ED7CFCA}" type="presOf" srcId="{BE1043BD-EB82-4AC4-87D7-5BBFEF4CC489}" destId="{1E4A5A0F-1C24-4B29-B3E5-C55E7AE22843}" srcOrd="1" destOrd="0" presId="urn:microsoft.com/office/officeart/2005/8/layout/vProcess5"/>
    <dgm:cxn modelId="{70CBD2B7-1A3A-4DA0-87AD-8F74F89C2664}" type="presOf" srcId="{3FB7F456-29FD-4A3D-9F04-F8C11C297305}" destId="{AA102E64-74C3-48E0-B68C-B75FC7955669}" srcOrd="1" destOrd="0" presId="urn:microsoft.com/office/officeart/2005/8/layout/vProcess5"/>
    <dgm:cxn modelId="{DF8C2FCB-3BB9-4CC7-A2B2-AD800AB7A547}" type="presOf" srcId="{E0B5F293-E1A7-4233-B2F6-BCB05333EB68}" destId="{EB8F43D4-DC75-4C97-BB96-1709F87FF321}" srcOrd="1" destOrd="0" presId="urn:microsoft.com/office/officeart/2005/8/layout/vProcess5"/>
    <dgm:cxn modelId="{3713D3CB-FF99-405D-B456-00F7E4AE7AFE}" srcId="{4B4AD72C-D521-432B-B5A1-D30F1E2CF017}" destId="{3C18A103-FEF6-4B31-B2B7-90516570F01A}" srcOrd="0" destOrd="0" parTransId="{7B6192CF-CBFB-43B3-BCCB-E3F930A72F52}" sibTransId="{F7F13F33-F2BD-492F-BA30-37DAB9729A99}"/>
    <dgm:cxn modelId="{52CF5BD9-04AC-4B12-B51B-8C34A6E60538}" type="presOf" srcId="{4B4AD72C-D521-432B-B5A1-D30F1E2CF017}" destId="{022B1D23-D42C-4D0D-8196-3091E1089824}" srcOrd="0" destOrd="0" presId="urn:microsoft.com/office/officeart/2005/8/layout/vProcess5"/>
    <dgm:cxn modelId="{AE7287DE-2FB7-4AE3-9B1B-B2E000BCDAF9}" srcId="{4B4AD72C-D521-432B-B5A1-D30F1E2CF017}" destId="{3FB7F456-29FD-4A3D-9F04-F8C11C297305}" srcOrd="2" destOrd="0" parTransId="{D86D7C2E-286C-4F64-ACD0-22D570D19BD1}" sibTransId="{17BC2F7C-0268-46D1-ADD8-AB5DFAE47894}"/>
    <dgm:cxn modelId="{FAEBC7EC-EF97-4CB7-BC92-293FFCFC44E8}" srcId="{4B4AD72C-D521-432B-B5A1-D30F1E2CF017}" destId="{E0B5F293-E1A7-4233-B2F6-BCB05333EB68}" srcOrd="1" destOrd="0" parTransId="{F5F1D07B-3256-462E-A5AB-28C61A464ED4}" sibTransId="{F9EA94D2-F4EA-44F3-87C3-95DFAA5A3775}"/>
    <dgm:cxn modelId="{23E2E9EE-E48E-49E8-A793-A4043B0E723C}" srcId="{4B4AD72C-D521-432B-B5A1-D30F1E2CF017}" destId="{BE1043BD-EB82-4AC4-87D7-5BBFEF4CC489}" srcOrd="3" destOrd="0" parTransId="{A8C119B3-A2F0-43B3-AE09-316EB93D31A6}" sibTransId="{B97388A8-CC91-4D6E-835B-C46B28B31B62}"/>
    <dgm:cxn modelId="{9FD91EFF-C629-4948-B159-885EE0C62147}" type="presOf" srcId="{E0B5F293-E1A7-4233-B2F6-BCB05333EB68}" destId="{E96918F9-1A39-4FB4-8782-A421A0024C5E}" srcOrd="0" destOrd="0" presId="urn:microsoft.com/office/officeart/2005/8/layout/vProcess5"/>
    <dgm:cxn modelId="{8AA57511-3685-43E4-9547-F480C7CEF0D4}" type="presParOf" srcId="{022B1D23-D42C-4D0D-8196-3091E1089824}" destId="{576B95CC-9464-4654-9E55-E50F152E011A}" srcOrd="0" destOrd="0" presId="urn:microsoft.com/office/officeart/2005/8/layout/vProcess5"/>
    <dgm:cxn modelId="{5C709B3D-ED44-4C10-B4AC-806603A840EE}" type="presParOf" srcId="{022B1D23-D42C-4D0D-8196-3091E1089824}" destId="{8B21388F-7412-457D-A464-24AC32215021}" srcOrd="1" destOrd="0" presId="urn:microsoft.com/office/officeart/2005/8/layout/vProcess5"/>
    <dgm:cxn modelId="{AADC69B6-CF10-4729-B02C-98EA441C6517}" type="presParOf" srcId="{022B1D23-D42C-4D0D-8196-3091E1089824}" destId="{E96918F9-1A39-4FB4-8782-A421A0024C5E}" srcOrd="2" destOrd="0" presId="urn:microsoft.com/office/officeart/2005/8/layout/vProcess5"/>
    <dgm:cxn modelId="{1E4E0267-2268-4802-A38B-4551553228C4}" type="presParOf" srcId="{022B1D23-D42C-4D0D-8196-3091E1089824}" destId="{F74A3868-7605-4FF6-95DB-F0BF89BE0C7E}" srcOrd="3" destOrd="0" presId="urn:microsoft.com/office/officeart/2005/8/layout/vProcess5"/>
    <dgm:cxn modelId="{712E04A9-C49E-47DA-8DF1-8E8D45CA3584}" type="presParOf" srcId="{022B1D23-D42C-4D0D-8196-3091E1089824}" destId="{EA318169-78B7-4302-BDB1-08E28A56F6C2}" srcOrd="4" destOrd="0" presId="urn:microsoft.com/office/officeart/2005/8/layout/vProcess5"/>
    <dgm:cxn modelId="{BCDDE311-29AA-4D24-BBBD-8D63849CDC3A}" type="presParOf" srcId="{022B1D23-D42C-4D0D-8196-3091E1089824}" destId="{15AB2CDF-BB4C-433B-AB91-A01858870250}" srcOrd="5" destOrd="0" presId="urn:microsoft.com/office/officeart/2005/8/layout/vProcess5"/>
    <dgm:cxn modelId="{29804DC7-FA24-4B76-98B4-CFDB0AE188DB}" type="presParOf" srcId="{022B1D23-D42C-4D0D-8196-3091E1089824}" destId="{69E0FFA0-1102-4256-8389-4DC4E4604412}" srcOrd="6" destOrd="0" presId="urn:microsoft.com/office/officeart/2005/8/layout/vProcess5"/>
    <dgm:cxn modelId="{215FCC8F-C58A-4B11-B563-E9DFC1CCA358}" type="presParOf" srcId="{022B1D23-D42C-4D0D-8196-3091E1089824}" destId="{BB0F4392-0EEC-42AC-ABEC-444869976D91}" srcOrd="7" destOrd="0" presId="urn:microsoft.com/office/officeart/2005/8/layout/vProcess5"/>
    <dgm:cxn modelId="{CFEDD26B-1C22-4C85-B88F-09A08163F630}" type="presParOf" srcId="{022B1D23-D42C-4D0D-8196-3091E1089824}" destId="{070D5416-0949-4DD0-846A-69465C54A77F}" srcOrd="8" destOrd="0" presId="urn:microsoft.com/office/officeart/2005/8/layout/vProcess5"/>
    <dgm:cxn modelId="{AA55CAB3-AA42-4D85-BD05-0F6F988AEBD9}" type="presParOf" srcId="{022B1D23-D42C-4D0D-8196-3091E1089824}" destId="{EB8F43D4-DC75-4C97-BB96-1709F87FF321}" srcOrd="9" destOrd="0" presId="urn:microsoft.com/office/officeart/2005/8/layout/vProcess5"/>
    <dgm:cxn modelId="{7C7653E2-02AA-4ECD-8C2D-A42C8249D235}" type="presParOf" srcId="{022B1D23-D42C-4D0D-8196-3091E1089824}" destId="{AA102E64-74C3-48E0-B68C-B75FC7955669}" srcOrd="10" destOrd="0" presId="urn:microsoft.com/office/officeart/2005/8/layout/vProcess5"/>
    <dgm:cxn modelId="{15AAB11A-CF82-4B5D-9139-63912259CCF6}" type="presParOf" srcId="{022B1D23-D42C-4D0D-8196-3091E1089824}" destId="{1E4A5A0F-1C24-4B29-B3E5-C55E7AE22843}"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0EE179B-630E-4BCE-98F2-39C9B1F92678}"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2DD1B1A-B7E6-4165-8522-F4E9D8237FB6}">
      <dgm:prSet/>
      <dgm:spPr/>
      <dgm:t>
        <a:bodyPr/>
        <a:lstStyle/>
        <a:p>
          <a:r>
            <a:rPr lang="en-US"/>
            <a:t>We will import the required libraries for python</a:t>
          </a:r>
        </a:p>
      </dgm:t>
    </dgm:pt>
    <dgm:pt modelId="{DB19EA5F-CBAD-44D8-900B-085B53F06BE0}" type="parTrans" cxnId="{689821CD-B732-443B-9CF7-73149D02ED64}">
      <dgm:prSet/>
      <dgm:spPr/>
      <dgm:t>
        <a:bodyPr/>
        <a:lstStyle/>
        <a:p>
          <a:endParaRPr lang="en-US"/>
        </a:p>
      </dgm:t>
    </dgm:pt>
    <dgm:pt modelId="{37082F21-C69C-4429-A9F8-02CA7C7D9FD2}" type="sibTrans" cxnId="{689821CD-B732-443B-9CF7-73149D02ED64}">
      <dgm:prSet/>
      <dgm:spPr/>
      <dgm:t>
        <a:bodyPr/>
        <a:lstStyle/>
        <a:p>
          <a:endParaRPr lang="en-US"/>
        </a:p>
      </dgm:t>
    </dgm:pt>
    <dgm:pt modelId="{3D3463EB-37DB-4BD6-944F-D8B844965EBF}">
      <dgm:prSet/>
      <dgm:spPr/>
      <dgm:t>
        <a:bodyPr/>
        <a:lstStyle/>
        <a:p>
          <a:r>
            <a:rPr lang="en-US"/>
            <a:t>-pandas and numpy for handling data</a:t>
          </a:r>
        </a:p>
      </dgm:t>
    </dgm:pt>
    <dgm:pt modelId="{D0982F23-7BDD-4B53-88AF-629189AC0B29}" type="parTrans" cxnId="{A918B5DE-FCF1-49B0-8E5E-9734E8516DF5}">
      <dgm:prSet/>
      <dgm:spPr/>
      <dgm:t>
        <a:bodyPr/>
        <a:lstStyle/>
        <a:p>
          <a:endParaRPr lang="en-US"/>
        </a:p>
      </dgm:t>
    </dgm:pt>
    <dgm:pt modelId="{F280D0B6-5C06-4322-8508-C5C23E125D09}" type="sibTrans" cxnId="{A918B5DE-FCF1-49B0-8E5E-9734E8516DF5}">
      <dgm:prSet/>
      <dgm:spPr/>
      <dgm:t>
        <a:bodyPr/>
        <a:lstStyle/>
        <a:p>
          <a:endParaRPr lang="en-US"/>
        </a:p>
      </dgm:t>
    </dgm:pt>
    <dgm:pt modelId="{4AA82FCE-A3DC-4659-B12E-21D07A3C9C9C}">
      <dgm:prSet/>
      <dgm:spPr/>
      <dgm:t>
        <a:bodyPr/>
        <a:lstStyle/>
        <a:p>
          <a:r>
            <a:rPr lang="en-US"/>
            <a:t>-request module for using FourSquare API</a:t>
          </a:r>
        </a:p>
      </dgm:t>
    </dgm:pt>
    <dgm:pt modelId="{15B69249-2546-4D41-AC0F-DD4547DDF976}" type="parTrans" cxnId="{A7E0B1E7-5DF1-4D79-93C6-F5DDC16FE4FD}">
      <dgm:prSet/>
      <dgm:spPr/>
      <dgm:t>
        <a:bodyPr/>
        <a:lstStyle/>
        <a:p>
          <a:endParaRPr lang="en-US"/>
        </a:p>
      </dgm:t>
    </dgm:pt>
    <dgm:pt modelId="{E3C287E5-4340-411C-A90B-068C9276F156}" type="sibTrans" cxnId="{A7E0B1E7-5DF1-4D79-93C6-F5DDC16FE4FD}">
      <dgm:prSet/>
      <dgm:spPr/>
      <dgm:t>
        <a:bodyPr/>
        <a:lstStyle/>
        <a:p>
          <a:endParaRPr lang="en-US"/>
        </a:p>
      </dgm:t>
    </dgm:pt>
    <dgm:pt modelId="{78B7FC4D-70DC-47EE-B5D6-A56E75B171C0}">
      <dgm:prSet/>
      <dgm:spPr/>
      <dgm:t>
        <a:bodyPr/>
        <a:lstStyle/>
        <a:p>
          <a:r>
            <a:rPr lang="en-US"/>
            <a:t>-geopy to get co-ordinates of City of New York</a:t>
          </a:r>
        </a:p>
      </dgm:t>
    </dgm:pt>
    <dgm:pt modelId="{8CEE1246-30A8-44D0-A35B-D8E5F3EE7D14}" type="parTrans" cxnId="{68FA9F0D-C484-4C70-8516-986C45E7CDA4}">
      <dgm:prSet/>
      <dgm:spPr/>
      <dgm:t>
        <a:bodyPr/>
        <a:lstStyle/>
        <a:p>
          <a:endParaRPr lang="en-US"/>
        </a:p>
      </dgm:t>
    </dgm:pt>
    <dgm:pt modelId="{F323ED7C-E957-4075-A672-0F148977F200}" type="sibTrans" cxnId="{68FA9F0D-C484-4C70-8516-986C45E7CDA4}">
      <dgm:prSet/>
      <dgm:spPr/>
      <dgm:t>
        <a:bodyPr/>
        <a:lstStyle/>
        <a:p>
          <a:endParaRPr lang="en-US"/>
        </a:p>
      </dgm:t>
    </dgm:pt>
    <dgm:pt modelId="{57D25CFF-1B80-4F01-8E67-33910F4F6947}">
      <dgm:prSet/>
      <dgm:spPr/>
      <dgm:t>
        <a:bodyPr/>
        <a:lstStyle/>
        <a:p>
          <a:r>
            <a:rPr lang="en-US"/>
            <a:t>-folium to visualize the results on a map</a:t>
          </a:r>
        </a:p>
      </dgm:t>
    </dgm:pt>
    <dgm:pt modelId="{5588F98F-42EC-43A4-9D8E-1BD6883DDC2B}" type="parTrans" cxnId="{0942C707-52F3-4B3B-8EA8-0C4FBB1AFBE1}">
      <dgm:prSet/>
      <dgm:spPr/>
      <dgm:t>
        <a:bodyPr/>
        <a:lstStyle/>
        <a:p>
          <a:endParaRPr lang="en-US"/>
        </a:p>
      </dgm:t>
    </dgm:pt>
    <dgm:pt modelId="{16EB6506-085A-460D-9D94-E6A54EC4F3A1}" type="sibTrans" cxnId="{0942C707-52F3-4B3B-8EA8-0C4FBB1AFBE1}">
      <dgm:prSet/>
      <dgm:spPr/>
      <dgm:t>
        <a:bodyPr/>
        <a:lstStyle/>
        <a:p>
          <a:endParaRPr lang="en-US"/>
        </a:p>
      </dgm:t>
    </dgm:pt>
    <dgm:pt modelId="{6E6AA6E3-9E8C-4C7F-B372-86774B7732F9}" type="pres">
      <dgm:prSet presAssocID="{10EE179B-630E-4BCE-98F2-39C9B1F92678}" presName="linear" presStyleCnt="0">
        <dgm:presLayoutVars>
          <dgm:animLvl val="lvl"/>
          <dgm:resizeHandles val="exact"/>
        </dgm:presLayoutVars>
      </dgm:prSet>
      <dgm:spPr/>
    </dgm:pt>
    <dgm:pt modelId="{1CA223EE-B7EB-4CB6-8457-7F93DE846769}" type="pres">
      <dgm:prSet presAssocID="{12DD1B1A-B7E6-4165-8522-F4E9D8237FB6}" presName="parentText" presStyleLbl="node1" presStyleIdx="0" presStyleCnt="5">
        <dgm:presLayoutVars>
          <dgm:chMax val="0"/>
          <dgm:bulletEnabled val="1"/>
        </dgm:presLayoutVars>
      </dgm:prSet>
      <dgm:spPr/>
    </dgm:pt>
    <dgm:pt modelId="{24A0B38A-7118-4D65-8E05-4E012C6C90C7}" type="pres">
      <dgm:prSet presAssocID="{37082F21-C69C-4429-A9F8-02CA7C7D9FD2}" presName="spacer" presStyleCnt="0"/>
      <dgm:spPr/>
    </dgm:pt>
    <dgm:pt modelId="{870C3FDF-C121-4B8C-A74A-7A5C0C39DAE0}" type="pres">
      <dgm:prSet presAssocID="{3D3463EB-37DB-4BD6-944F-D8B844965EBF}" presName="parentText" presStyleLbl="node1" presStyleIdx="1" presStyleCnt="5">
        <dgm:presLayoutVars>
          <dgm:chMax val="0"/>
          <dgm:bulletEnabled val="1"/>
        </dgm:presLayoutVars>
      </dgm:prSet>
      <dgm:spPr/>
    </dgm:pt>
    <dgm:pt modelId="{7BBB54BF-C6CA-4DE9-B6CE-05A0F5D51C90}" type="pres">
      <dgm:prSet presAssocID="{F280D0B6-5C06-4322-8508-C5C23E125D09}" presName="spacer" presStyleCnt="0"/>
      <dgm:spPr/>
    </dgm:pt>
    <dgm:pt modelId="{56D1B827-A52B-41E1-8BC4-FA577B489E40}" type="pres">
      <dgm:prSet presAssocID="{4AA82FCE-A3DC-4659-B12E-21D07A3C9C9C}" presName="parentText" presStyleLbl="node1" presStyleIdx="2" presStyleCnt="5">
        <dgm:presLayoutVars>
          <dgm:chMax val="0"/>
          <dgm:bulletEnabled val="1"/>
        </dgm:presLayoutVars>
      </dgm:prSet>
      <dgm:spPr/>
    </dgm:pt>
    <dgm:pt modelId="{CC75340B-96E5-4E1D-9815-C1E46753BC00}" type="pres">
      <dgm:prSet presAssocID="{E3C287E5-4340-411C-A90B-068C9276F156}" presName="spacer" presStyleCnt="0"/>
      <dgm:spPr/>
    </dgm:pt>
    <dgm:pt modelId="{04DFAC96-76F5-4EA7-9997-1F4BC06712D6}" type="pres">
      <dgm:prSet presAssocID="{78B7FC4D-70DC-47EE-B5D6-A56E75B171C0}" presName="parentText" presStyleLbl="node1" presStyleIdx="3" presStyleCnt="5">
        <dgm:presLayoutVars>
          <dgm:chMax val="0"/>
          <dgm:bulletEnabled val="1"/>
        </dgm:presLayoutVars>
      </dgm:prSet>
      <dgm:spPr/>
    </dgm:pt>
    <dgm:pt modelId="{13D2D972-0677-4E3E-B270-D5A1038674EE}" type="pres">
      <dgm:prSet presAssocID="{F323ED7C-E957-4075-A672-0F148977F200}" presName="spacer" presStyleCnt="0"/>
      <dgm:spPr/>
    </dgm:pt>
    <dgm:pt modelId="{E0645405-CA1E-41DB-8DC2-0EE1AF523731}" type="pres">
      <dgm:prSet presAssocID="{57D25CFF-1B80-4F01-8E67-33910F4F6947}" presName="parentText" presStyleLbl="node1" presStyleIdx="4" presStyleCnt="5">
        <dgm:presLayoutVars>
          <dgm:chMax val="0"/>
          <dgm:bulletEnabled val="1"/>
        </dgm:presLayoutVars>
      </dgm:prSet>
      <dgm:spPr/>
    </dgm:pt>
  </dgm:ptLst>
  <dgm:cxnLst>
    <dgm:cxn modelId="{0942C707-52F3-4B3B-8EA8-0C4FBB1AFBE1}" srcId="{10EE179B-630E-4BCE-98F2-39C9B1F92678}" destId="{57D25CFF-1B80-4F01-8E67-33910F4F6947}" srcOrd="4" destOrd="0" parTransId="{5588F98F-42EC-43A4-9D8E-1BD6883DDC2B}" sibTransId="{16EB6506-085A-460D-9D94-E6A54EC4F3A1}"/>
    <dgm:cxn modelId="{68FA9F0D-C484-4C70-8516-986C45E7CDA4}" srcId="{10EE179B-630E-4BCE-98F2-39C9B1F92678}" destId="{78B7FC4D-70DC-47EE-B5D6-A56E75B171C0}" srcOrd="3" destOrd="0" parTransId="{8CEE1246-30A8-44D0-A35B-D8E5F3EE7D14}" sibTransId="{F323ED7C-E957-4075-A672-0F148977F200}"/>
    <dgm:cxn modelId="{2B6FBE46-0A61-44E1-B70D-B5BA88A18237}" type="presOf" srcId="{4AA82FCE-A3DC-4659-B12E-21D07A3C9C9C}" destId="{56D1B827-A52B-41E1-8BC4-FA577B489E40}" srcOrd="0" destOrd="0" presId="urn:microsoft.com/office/officeart/2005/8/layout/vList2"/>
    <dgm:cxn modelId="{28866185-3CE2-43FB-A646-808F86710520}" type="presOf" srcId="{78B7FC4D-70DC-47EE-B5D6-A56E75B171C0}" destId="{04DFAC96-76F5-4EA7-9997-1F4BC06712D6}" srcOrd="0" destOrd="0" presId="urn:microsoft.com/office/officeart/2005/8/layout/vList2"/>
    <dgm:cxn modelId="{45AB3498-6377-4FD2-B75C-141E7F683EA7}" type="presOf" srcId="{10EE179B-630E-4BCE-98F2-39C9B1F92678}" destId="{6E6AA6E3-9E8C-4C7F-B372-86774B7732F9}" srcOrd="0" destOrd="0" presId="urn:microsoft.com/office/officeart/2005/8/layout/vList2"/>
    <dgm:cxn modelId="{B5C16AA5-2AA0-43DB-BA9B-6757F62196A3}" type="presOf" srcId="{57D25CFF-1B80-4F01-8E67-33910F4F6947}" destId="{E0645405-CA1E-41DB-8DC2-0EE1AF523731}" srcOrd="0" destOrd="0" presId="urn:microsoft.com/office/officeart/2005/8/layout/vList2"/>
    <dgm:cxn modelId="{F5D075A9-D239-4C14-8806-444B81AA2DC0}" type="presOf" srcId="{3D3463EB-37DB-4BD6-944F-D8B844965EBF}" destId="{870C3FDF-C121-4B8C-A74A-7A5C0C39DAE0}" srcOrd="0" destOrd="0" presId="urn:microsoft.com/office/officeart/2005/8/layout/vList2"/>
    <dgm:cxn modelId="{689821CD-B732-443B-9CF7-73149D02ED64}" srcId="{10EE179B-630E-4BCE-98F2-39C9B1F92678}" destId="{12DD1B1A-B7E6-4165-8522-F4E9D8237FB6}" srcOrd="0" destOrd="0" parTransId="{DB19EA5F-CBAD-44D8-900B-085B53F06BE0}" sibTransId="{37082F21-C69C-4429-A9F8-02CA7C7D9FD2}"/>
    <dgm:cxn modelId="{8217FAD4-AB47-45EF-B33D-F1E4A0E37949}" type="presOf" srcId="{12DD1B1A-B7E6-4165-8522-F4E9D8237FB6}" destId="{1CA223EE-B7EB-4CB6-8457-7F93DE846769}" srcOrd="0" destOrd="0" presId="urn:microsoft.com/office/officeart/2005/8/layout/vList2"/>
    <dgm:cxn modelId="{A918B5DE-FCF1-49B0-8E5E-9734E8516DF5}" srcId="{10EE179B-630E-4BCE-98F2-39C9B1F92678}" destId="{3D3463EB-37DB-4BD6-944F-D8B844965EBF}" srcOrd="1" destOrd="0" parTransId="{D0982F23-7BDD-4B53-88AF-629189AC0B29}" sibTransId="{F280D0B6-5C06-4322-8508-C5C23E125D09}"/>
    <dgm:cxn modelId="{A7E0B1E7-5DF1-4D79-93C6-F5DDC16FE4FD}" srcId="{10EE179B-630E-4BCE-98F2-39C9B1F92678}" destId="{4AA82FCE-A3DC-4659-B12E-21D07A3C9C9C}" srcOrd="2" destOrd="0" parTransId="{15B69249-2546-4D41-AC0F-DD4547DDF976}" sibTransId="{E3C287E5-4340-411C-A90B-068C9276F156}"/>
    <dgm:cxn modelId="{290EED44-C5B2-4DAE-9F9C-AC532EB4D78E}" type="presParOf" srcId="{6E6AA6E3-9E8C-4C7F-B372-86774B7732F9}" destId="{1CA223EE-B7EB-4CB6-8457-7F93DE846769}" srcOrd="0" destOrd="0" presId="urn:microsoft.com/office/officeart/2005/8/layout/vList2"/>
    <dgm:cxn modelId="{BF297904-CB61-4F7E-AB1F-C89B37F5C124}" type="presParOf" srcId="{6E6AA6E3-9E8C-4C7F-B372-86774B7732F9}" destId="{24A0B38A-7118-4D65-8E05-4E012C6C90C7}" srcOrd="1" destOrd="0" presId="urn:microsoft.com/office/officeart/2005/8/layout/vList2"/>
    <dgm:cxn modelId="{419D25A9-B4D0-4831-9750-BCD11A59D506}" type="presParOf" srcId="{6E6AA6E3-9E8C-4C7F-B372-86774B7732F9}" destId="{870C3FDF-C121-4B8C-A74A-7A5C0C39DAE0}" srcOrd="2" destOrd="0" presId="urn:microsoft.com/office/officeart/2005/8/layout/vList2"/>
    <dgm:cxn modelId="{C32E3A91-A25C-4DD5-A4D8-5A134A609B54}" type="presParOf" srcId="{6E6AA6E3-9E8C-4C7F-B372-86774B7732F9}" destId="{7BBB54BF-C6CA-4DE9-B6CE-05A0F5D51C90}" srcOrd="3" destOrd="0" presId="urn:microsoft.com/office/officeart/2005/8/layout/vList2"/>
    <dgm:cxn modelId="{D976161A-66DE-43F8-8990-C426B36B91ED}" type="presParOf" srcId="{6E6AA6E3-9E8C-4C7F-B372-86774B7732F9}" destId="{56D1B827-A52B-41E1-8BC4-FA577B489E40}" srcOrd="4" destOrd="0" presId="urn:microsoft.com/office/officeart/2005/8/layout/vList2"/>
    <dgm:cxn modelId="{2544F011-A2AE-4A9A-9B6E-122D1E2E6875}" type="presParOf" srcId="{6E6AA6E3-9E8C-4C7F-B372-86774B7732F9}" destId="{CC75340B-96E5-4E1D-9815-C1E46753BC00}" srcOrd="5" destOrd="0" presId="urn:microsoft.com/office/officeart/2005/8/layout/vList2"/>
    <dgm:cxn modelId="{AD8B529F-0D20-441B-962A-411C1E90D4C8}" type="presParOf" srcId="{6E6AA6E3-9E8C-4C7F-B372-86774B7732F9}" destId="{04DFAC96-76F5-4EA7-9997-1F4BC06712D6}" srcOrd="6" destOrd="0" presId="urn:microsoft.com/office/officeart/2005/8/layout/vList2"/>
    <dgm:cxn modelId="{E61CAF51-2521-4374-9109-15D3CCA1F357}" type="presParOf" srcId="{6E6AA6E3-9E8C-4C7F-B372-86774B7732F9}" destId="{13D2D972-0677-4E3E-B270-D5A1038674EE}" srcOrd="7" destOrd="0" presId="urn:microsoft.com/office/officeart/2005/8/layout/vList2"/>
    <dgm:cxn modelId="{90FAF8BA-2AA4-4850-A591-34B27BC389CA}" type="presParOf" srcId="{6E6AA6E3-9E8C-4C7F-B372-86774B7732F9}" destId="{E0645405-CA1E-41DB-8DC2-0EE1AF523731}"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3CCEF96-4B5E-46D7-AA07-4B5F8EC6903F}"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763EE5A9-E7E9-41FA-982B-773809618145}">
      <dgm:prSet/>
      <dgm:spPr/>
      <dgm:t>
        <a:bodyPr/>
        <a:lstStyle/>
        <a:p>
          <a:r>
            <a:rPr lang="en-US"/>
            <a:t>Astoria(Queens), Blissville(Queens), Civic Center(Manhattan) are some of the best neighborhoods for indian cuisine</a:t>
          </a:r>
        </a:p>
      </dgm:t>
    </dgm:pt>
    <dgm:pt modelId="{52E6B724-88FC-445B-93EE-B647F9B22A7F}" type="parTrans" cxnId="{5D36BC2C-ABF0-452A-ADA0-FC5BE04EC0BA}">
      <dgm:prSet/>
      <dgm:spPr/>
      <dgm:t>
        <a:bodyPr/>
        <a:lstStyle/>
        <a:p>
          <a:endParaRPr lang="en-US"/>
        </a:p>
      </dgm:t>
    </dgm:pt>
    <dgm:pt modelId="{43CDD85C-D4AF-4E41-8B7B-00FA3E197345}" type="sibTrans" cxnId="{5D36BC2C-ABF0-452A-ADA0-FC5BE04EC0BA}">
      <dgm:prSet/>
      <dgm:spPr/>
      <dgm:t>
        <a:bodyPr/>
        <a:lstStyle/>
        <a:p>
          <a:endParaRPr lang="en-US"/>
        </a:p>
      </dgm:t>
    </dgm:pt>
    <dgm:pt modelId="{E19C4B61-2F77-4B82-A19C-964682D852C0}">
      <dgm:prSet/>
      <dgm:spPr/>
      <dgm:t>
        <a:bodyPr/>
        <a:lstStyle/>
        <a:p>
          <a:r>
            <a:rPr lang="en-US"/>
            <a:t>Manhattan have potential Indian Resturant Market</a:t>
          </a:r>
        </a:p>
      </dgm:t>
    </dgm:pt>
    <dgm:pt modelId="{6719B636-4689-4F1C-BA05-4A6B67DB37E6}" type="parTrans" cxnId="{9CF68F12-8E8A-436E-AD13-366921405E3C}">
      <dgm:prSet/>
      <dgm:spPr/>
      <dgm:t>
        <a:bodyPr/>
        <a:lstStyle/>
        <a:p>
          <a:endParaRPr lang="en-US"/>
        </a:p>
      </dgm:t>
    </dgm:pt>
    <dgm:pt modelId="{E32A2976-DD77-499A-A44B-1C249DD7DD10}" type="sibTrans" cxnId="{9CF68F12-8E8A-436E-AD13-366921405E3C}">
      <dgm:prSet/>
      <dgm:spPr/>
      <dgm:t>
        <a:bodyPr/>
        <a:lstStyle/>
        <a:p>
          <a:endParaRPr lang="en-US"/>
        </a:p>
      </dgm:t>
    </dgm:pt>
    <dgm:pt modelId="{AA93B385-7847-4C97-8D27-5348C7458B16}">
      <dgm:prSet/>
      <dgm:spPr/>
      <dgm:t>
        <a:bodyPr/>
        <a:lstStyle/>
        <a:p>
          <a:r>
            <a:rPr lang="en-US"/>
            <a:t>Staten Island ranks last in average rating of Indian Resturants</a:t>
          </a:r>
        </a:p>
      </dgm:t>
    </dgm:pt>
    <dgm:pt modelId="{4E3D62C6-3088-4DC1-A47E-01AD306F825E}" type="parTrans" cxnId="{DD2B3815-8011-481E-8138-14BF434B0619}">
      <dgm:prSet/>
      <dgm:spPr/>
      <dgm:t>
        <a:bodyPr/>
        <a:lstStyle/>
        <a:p>
          <a:endParaRPr lang="en-US"/>
        </a:p>
      </dgm:t>
    </dgm:pt>
    <dgm:pt modelId="{51C7B986-558C-417B-B5FF-30FA24C5C847}" type="sibTrans" cxnId="{DD2B3815-8011-481E-8138-14BF434B0619}">
      <dgm:prSet/>
      <dgm:spPr/>
      <dgm:t>
        <a:bodyPr/>
        <a:lstStyle/>
        <a:p>
          <a:endParaRPr lang="en-US"/>
        </a:p>
      </dgm:t>
    </dgm:pt>
    <dgm:pt modelId="{537351C6-8D26-4C00-ACBB-02DC68BB3C81}">
      <dgm:prSet/>
      <dgm:spPr/>
      <dgm:t>
        <a:bodyPr/>
        <a:lstStyle/>
        <a:p>
          <a:r>
            <a:rPr lang="en-US"/>
            <a:t>Manhattan is the best place to stay if you prefer Indian Cuisine</a:t>
          </a:r>
        </a:p>
      </dgm:t>
    </dgm:pt>
    <dgm:pt modelId="{B6609256-4C86-4CF8-9FF0-B3A871B3CFF1}" type="parTrans" cxnId="{3D6E4875-3867-4F6F-BC37-D272A056E2F4}">
      <dgm:prSet/>
      <dgm:spPr/>
      <dgm:t>
        <a:bodyPr/>
        <a:lstStyle/>
        <a:p>
          <a:endParaRPr lang="en-US"/>
        </a:p>
      </dgm:t>
    </dgm:pt>
    <dgm:pt modelId="{97AEC294-EC54-484A-9BF4-4AB37373F472}" type="sibTrans" cxnId="{3D6E4875-3867-4F6F-BC37-D272A056E2F4}">
      <dgm:prSet/>
      <dgm:spPr/>
      <dgm:t>
        <a:bodyPr/>
        <a:lstStyle/>
        <a:p>
          <a:endParaRPr lang="en-US"/>
        </a:p>
      </dgm:t>
    </dgm:pt>
    <dgm:pt modelId="{C5409BEB-E0CE-484C-8CD7-273207630717}" type="pres">
      <dgm:prSet presAssocID="{B3CCEF96-4B5E-46D7-AA07-4B5F8EC6903F}" presName="diagram" presStyleCnt="0">
        <dgm:presLayoutVars>
          <dgm:dir/>
          <dgm:resizeHandles val="exact"/>
        </dgm:presLayoutVars>
      </dgm:prSet>
      <dgm:spPr/>
    </dgm:pt>
    <dgm:pt modelId="{20858B5F-551C-4ED4-964F-8B74A79BD029}" type="pres">
      <dgm:prSet presAssocID="{763EE5A9-E7E9-41FA-982B-773809618145}" presName="node" presStyleLbl="node1" presStyleIdx="0" presStyleCnt="4">
        <dgm:presLayoutVars>
          <dgm:bulletEnabled val="1"/>
        </dgm:presLayoutVars>
      </dgm:prSet>
      <dgm:spPr/>
    </dgm:pt>
    <dgm:pt modelId="{CD0177C8-9B26-4C0C-BC09-4A7E7C8F88E2}" type="pres">
      <dgm:prSet presAssocID="{43CDD85C-D4AF-4E41-8B7B-00FA3E197345}" presName="sibTrans" presStyleCnt="0"/>
      <dgm:spPr/>
    </dgm:pt>
    <dgm:pt modelId="{BBAE5B51-9847-4FD9-BD9A-DC06381C365D}" type="pres">
      <dgm:prSet presAssocID="{E19C4B61-2F77-4B82-A19C-964682D852C0}" presName="node" presStyleLbl="node1" presStyleIdx="1" presStyleCnt="4">
        <dgm:presLayoutVars>
          <dgm:bulletEnabled val="1"/>
        </dgm:presLayoutVars>
      </dgm:prSet>
      <dgm:spPr/>
    </dgm:pt>
    <dgm:pt modelId="{723D56CE-E614-490A-979A-932EF8EF21A8}" type="pres">
      <dgm:prSet presAssocID="{E32A2976-DD77-499A-A44B-1C249DD7DD10}" presName="sibTrans" presStyleCnt="0"/>
      <dgm:spPr/>
    </dgm:pt>
    <dgm:pt modelId="{5A53F612-8647-4B6D-9B99-17E9605A598F}" type="pres">
      <dgm:prSet presAssocID="{AA93B385-7847-4C97-8D27-5348C7458B16}" presName="node" presStyleLbl="node1" presStyleIdx="2" presStyleCnt="4">
        <dgm:presLayoutVars>
          <dgm:bulletEnabled val="1"/>
        </dgm:presLayoutVars>
      </dgm:prSet>
      <dgm:spPr/>
    </dgm:pt>
    <dgm:pt modelId="{B16A5C86-9323-4174-B6D1-79BFF98B5451}" type="pres">
      <dgm:prSet presAssocID="{51C7B986-558C-417B-B5FF-30FA24C5C847}" presName="sibTrans" presStyleCnt="0"/>
      <dgm:spPr/>
    </dgm:pt>
    <dgm:pt modelId="{49905E38-A5E8-4093-85FC-F54B15EAEC68}" type="pres">
      <dgm:prSet presAssocID="{537351C6-8D26-4C00-ACBB-02DC68BB3C81}" presName="node" presStyleLbl="node1" presStyleIdx="3" presStyleCnt="4">
        <dgm:presLayoutVars>
          <dgm:bulletEnabled val="1"/>
        </dgm:presLayoutVars>
      </dgm:prSet>
      <dgm:spPr/>
    </dgm:pt>
  </dgm:ptLst>
  <dgm:cxnLst>
    <dgm:cxn modelId="{9CF68F12-8E8A-436E-AD13-366921405E3C}" srcId="{B3CCEF96-4B5E-46D7-AA07-4B5F8EC6903F}" destId="{E19C4B61-2F77-4B82-A19C-964682D852C0}" srcOrd="1" destOrd="0" parTransId="{6719B636-4689-4F1C-BA05-4A6B67DB37E6}" sibTransId="{E32A2976-DD77-499A-A44B-1C249DD7DD10}"/>
    <dgm:cxn modelId="{DD2B3815-8011-481E-8138-14BF434B0619}" srcId="{B3CCEF96-4B5E-46D7-AA07-4B5F8EC6903F}" destId="{AA93B385-7847-4C97-8D27-5348C7458B16}" srcOrd="2" destOrd="0" parTransId="{4E3D62C6-3088-4DC1-A47E-01AD306F825E}" sibTransId="{51C7B986-558C-417B-B5FF-30FA24C5C847}"/>
    <dgm:cxn modelId="{5D36BC2C-ABF0-452A-ADA0-FC5BE04EC0BA}" srcId="{B3CCEF96-4B5E-46D7-AA07-4B5F8EC6903F}" destId="{763EE5A9-E7E9-41FA-982B-773809618145}" srcOrd="0" destOrd="0" parTransId="{52E6B724-88FC-445B-93EE-B647F9B22A7F}" sibTransId="{43CDD85C-D4AF-4E41-8B7B-00FA3E197345}"/>
    <dgm:cxn modelId="{4D47E03F-2310-44AC-B6EE-AB2E1ED6C165}" type="presOf" srcId="{B3CCEF96-4B5E-46D7-AA07-4B5F8EC6903F}" destId="{C5409BEB-E0CE-484C-8CD7-273207630717}" srcOrd="0" destOrd="0" presId="urn:microsoft.com/office/officeart/2005/8/layout/default"/>
    <dgm:cxn modelId="{3D6E4875-3867-4F6F-BC37-D272A056E2F4}" srcId="{B3CCEF96-4B5E-46D7-AA07-4B5F8EC6903F}" destId="{537351C6-8D26-4C00-ACBB-02DC68BB3C81}" srcOrd="3" destOrd="0" parTransId="{B6609256-4C86-4CF8-9FF0-B3A871B3CFF1}" sibTransId="{97AEC294-EC54-484A-9BF4-4AB37373F472}"/>
    <dgm:cxn modelId="{467AAC76-3380-48A5-80D3-541A4AAE6C8F}" type="presOf" srcId="{537351C6-8D26-4C00-ACBB-02DC68BB3C81}" destId="{49905E38-A5E8-4093-85FC-F54B15EAEC68}" srcOrd="0" destOrd="0" presId="urn:microsoft.com/office/officeart/2005/8/layout/default"/>
    <dgm:cxn modelId="{B7977A9E-397A-42F9-9610-25E0D26B56D2}" type="presOf" srcId="{AA93B385-7847-4C97-8D27-5348C7458B16}" destId="{5A53F612-8647-4B6D-9B99-17E9605A598F}" srcOrd="0" destOrd="0" presId="urn:microsoft.com/office/officeart/2005/8/layout/default"/>
    <dgm:cxn modelId="{F585D4B8-60D7-4060-87A2-F4F85D286571}" type="presOf" srcId="{763EE5A9-E7E9-41FA-982B-773809618145}" destId="{20858B5F-551C-4ED4-964F-8B74A79BD029}" srcOrd="0" destOrd="0" presId="urn:microsoft.com/office/officeart/2005/8/layout/default"/>
    <dgm:cxn modelId="{50BD57E1-C12E-4C07-8782-27C029CC0735}" type="presOf" srcId="{E19C4B61-2F77-4B82-A19C-964682D852C0}" destId="{BBAE5B51-9847-4FD9-BD9A-DC06381C365D}" srcOrd="0" destOrd="0" presId="urn:microsoft.com/office/officeart/2005/8/layout/default"/>
    <dgm:cxn modelId="{02FAF7F7-EF2A-4BE9-9006-37A389D65F00}" type="presParOf" srcId="{C5409BEB-E0CE-484C-8CD7-273207630717}" destId="{20858B5F-551C-4ED4-964F-8B74A79BD029}" srcOrd="0" destOrd="0" presId="urn:microsoft.com/office/officeart/2005/8/layout/default"/>
    <dgm:cxn modelId="{CD3BA648-9E67-42BA-A2E0-1E88E62AE0D6}" type="presParOf" srcId="{C5409BEB-E0CE-484C-8CD7-273207630717}" destId="{CD0177C8-9B26-4C0C-BC09-4A7E7C8F88E2}" srcOrd="1" destOrd="0" presId="urn:microsoft.com/office/officeart/2005/8/layout/default"/>
    <dgm:cxn modelId="{C971D2A4-1DF8-4524-81A1-D4AD08F37BE3}" type="presParOf" srcId="{C5409BEB-E0CE-484C-8CD7-273207630717}" destId="{BBAE5B51-9847-4FD9-BD9A-DC06381C365D}" srcOrd="2" destOrd="0" presId="urn:microsoft.com/office/officeart/2005/8/layout/default"/>
    <dgm:cxn modelId="{2D63F4F8-ECF1-4E09-A6AB-E1562D07808A}" type="presParOf" srcId="{C5409BEB-E0CE-484C-8CD7-273207630717}" destId="{723D56CE-E614-490A-979A-932EF8EF21A8}" srcOrd="3" destOrd="0" presId="urn:microsoft.com/office/officeart/2005/8/layout/default"/>
    <dgm:cxn modelId="{7D17F645-D9DF-4FD5-BFD8-902EFAC87442}" type="presParOf" srcId="{C5409BEB-E0CE-484C-8CD7-273207630717}" destId="{5A53F612-8647-4B6D-9B99-17E9605A598F}" srcOrd="4" destOrd="0" presId="urn:microsoft.com/office/officeart/2005/8/layout/default"/>
    <dgm:cxn modelId="{C78F6C59-4156-4B1D-8485-DCF276E1B674}" type="presParOf" srcId="{C5409BEB-E0CE-484C-8CD7-273207630717}" destId="{B16A5C86-9323-4174-B6D1-79BFF98B5451}" srcOrd="5" destOrd="0" presId="urn:microsoft.com/office/officeart/2005/8/layout/default"/>
    <dgm:cxn modelId="{BA650427-AF4E-428B-A188-3A78639694E6}" type="presParOf" srcId="{C5409BEB-E0CE-484C-8CD7-273207630717}" destId="{49905E38-A5E8-4093-85FC-F54B15EAEC68}"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B53D3E8-FC28-4540-A024-459DC464A730}"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380FC3DE-85A1-47BC-971C-13B02E35ACF5}">
      <dgm:prSet/>
      <dgm:spPr/>
      <dgm:t>
        <a:bodyPr/>
        <a:lstStyle/>
        <a:p>
          <a:r>
            <a:rPr lang="en-US"/>
            <a:t>The ranking is purely on basis of rating of resturants</a:t>
          </a:r>
        </a:p>
      </dgm:t>
    </dgm:pt>
    <dgm:pt modelId="{A628C562-8240-4864-82B7-CCBF2BDCB030}" type="parTrans" cxnId="{91A0307D-E7E9-4C52-9D75-82BF1E5CBE39}">
      <dgm:prSet/>
      <dgm:spPr/>
      <dgm:t>
        <a:bodyPr/>
        <a:lstStyle/>
        <a:p>
          <a:endParaRPr lang="en-US"/>
        </a:p>
      </dgm:t>
    </dgm:pt>
    <dgm:pt modelId="{3715FEB1-E613-4688-A62A-95D36ECD9315}" type="sibTrans" cxnId="{91A0307D-E7E9-4C52-9D75-82BF1E5CBE39}">
      <dgm:prSet/>
      <dgm:spPr/>
      <dgm:t>
        <a:bodyPr/>
        <a:lstStyle/>
        <a:p>
          <a:endParaRPr lang="en-US"/>
        </a:p>
      </dgm:t>
    </dgm:pt>
    <dgm:pt modelId="{B991F50D-9884-4A66-A405-4218B7AD38A8}">
      <dgm:prSet/>
      <dgm:spPr/>
      <dgm:t>
        <a:bodyPr/>
        <a:lstStyle/>
        <a:p>
          <a:r>
            <a:rPr lang="en-US"/>
            <a:t>The accuracy of data depends purely depends on the data provided by FourSquare</a:t>
          </a:r>
        </a:p>
      </dgm:t>
    </dgm:pt>
    <dgm:pt modelId="{0EC52241-E0B9-411F-868B-F1532BB095D6}" type="parTrans" cxnId="{467E95BD-678B-48A8-B9A9-B612FDE580C9}">
      <dgm:prSet/>
      <dgm:spPr/>
      <dgm:t>
        <a:bodyPr/>
        <a:lstStyle/>
        <a:p>
          <a:endParaRPr lang="en-US"/>
        </a:p>
      </dgm:t>
    </dgm:pt>
    <dgm:pt modelId="{DE0588C2-D99D-480D-AF89-6D79718F9286}" type="sibTrans" cxnId="{467E95BD-678B-48A8-B9A9-B612FDE580C9}">
      <dgm:prSet/>
      <dgm:spPr/>
      <dgm:t>
        <a:bodyPr/>
        <a:lstStyle/>
        <a:p>
          <a:endParaRPr lang="en-US"/>
        </a:p>
      </dgm:t>
    </dgm:pt>
    <dgm:pt modelId="{68653C39-738D-49F8-A39E-31B53DBD506A}" type="pres">
      <dgm:prSet presAssocID="{EB53D3E8-FC28-4540-A024-459DC464A730}" presName="diagram" presStyleCnt="0">
        <dgm:presLayoutVars>
          <dgm:dir/>
          <dgm:resizeHandles val="exact"/>
        </dgm:presLayoutVars>
      </dgm:prSet>
      <dgm:spPr/>
    </dgm:pt>
    <dgm:pt modelId="{805B1ED9-5B52-42B2-BB88-FF90A7BD1E0A}" type="pres">
      <dgm:prSet presAssocID="{380FC3DE-85A1-47BC-971C-13B02E35ACF5}" presName="node" presStyleLbl="node1" presStyleIdx="0" presStyleCnt="2">
        <dgm:presLayoutVars>
          <dgm:bulletEnabled val="1"/>
        </dgm:presLayoutVars>
      </dgm:prSet>
      <dgm:spPr/>
    </dgm:pt>
    <dgm:pt modelId="{3D6603CC-978E-4DC0-8CCE-C231C7E5F91F}" type="pres">
      <dgm:prSet presAssocID="{3715FEB1-E613-4688-A62A-95D36ECD9315}" presName="sibTrans" presStyleCnt="0"/>
      <dgm:spPr/>
    </dgm:pt>
    <dgm:pt modelId="{CA2EFB64-7F3E-474F-9E0B-8BAF68353E2C}" type="pres">
      <dgm:prSet presAssocID="{B991F50D-9884-4A66-A405-4218B7AD38A8}" presName="node" presStyleLbl="node1" presStyleIdx="1" presStyleCnt="2">
        <dgm:presLayoutVars>
          <dgm:bulletEnabled val="1"/>
        </dgm:presLayoutVars>
      </dgm:prSet>
      <dgm:spPr/>
    </dgm:pt>
  </dgm:ptLst>
  <dgm:cxnLst>
    <dgm:cxn modelId="{F2068F05-EC8D-4439-A8E7-30682206A047}" type="presOf" srcId="{EB53D3E8-FC28-4540-A024-459DC464A730}" destId="{68653C39-738D-49F8-A39E-31B53DBD506A}" srcOrd="0" destOrd="0" presId="urn:microsoft.com/office/officeart/2005/8/layout/default"/>
    <dgm:cxn modelId="{754D4209-0772-448C-B945-E583EDFE87F5}" type="presOf" srcId="{B991F50D-9884-4A66-A405-4218B7AD38A8}" destId="{CA2EFB64-7F3E-474F-9E0B-8BAF68353E2C}" srcOrd="0" destOrd="0" presId="urn:microsoft.com/office/officeart/2005/8/layout/default"/>
    <dgm:cxn modelId="{91A0307D-E7E9-4C52-9D75-82BF1E5CBE39}" srcId="{EB53D3E8-FC28-4540-A024-459DC464A730}" destId="{380FC3DE-85A1-47BC-971C-13B02E35ACF5}" srcOrd="0" destOrd="0" parTransId="{A628C562-8240-4864-82B7-CCBF2BDCB030}" sibTransId="{3715FEB1-E613-4688-A62A-95D36ECD9315}"/>
    <dgm:cxn modelId="{467E95BD-678B-48A8-B9A9-B612FDE580C9}" srcId="{EB53D3E8-FC28-4540-A024-459DC464A730}" destId="{B991F50D-9884-4A66-A405-4218B7AD38A8}" srcOrd="1" destOrd="0" parTransId="{0EC52241-E0B9-411F-868B-F1532BB095D6}" sibTransId="{DE0588C2-D99D-480D-AF89-6D79718F9286}"/>
    <dgm:cxn modelId="{5D17ADF8-18EE-4427-AA24-0E1004AC8EE9}" type="presOf" srcId="{380FC3DE-85A1-47BC-971C-13B02E35ACF5}" destId="{805B1ED9-5B52-42B2-BB88-FF90A7BD1E0A}" srcOrd="0" destOrd="0" presId="urn:microsoft.com/office/officeart/2005/8/layout/default"/>
    <dgm:cxn modelId="{BEDD1A89-EB72-4CFB-9045-F14DA6D0687E}" type="presParOf" srcId="{68653C39-738D-49F8-A39E-31B53DBD506A}" destId="{805B1ED9-5B52-42B2-BB88-FF90A7BD1E0A}" srcOrd="0" destOrd="0" presId="urn:microsoft.com/office/officeart/2005/8/layout/default"/>
    <dgm:cxn modelId="{0C37FBB1-8CAF-4B6D-AC60-0F0E0FE3E5FC}" type="presParOf" srcId="{68653C39-738D-49F8-A39E-31B53DBD506A}" destId="{3D6603CC-978E-4DC0-8CCE-C231C7E5F91F}" srcOrd="1" destOrd="0" presId="urn:microsoft.com/office/officeart/2005/8/layout/default"/>
    <dgm:cxn modelId="{45B517CF-63D7-40ED-AB84-C5F70CD240C5}" type="presParOf" srcId="{68653C39-738D-49F8-A39E-31B53DBD506A}" destId="{CA2EFB64-7F3E-474F-9E0B-8BAF68353E2C}"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8E4A1E-DD1E-4D40-9CF6-3D165BD519CC}">
      <dsp:nvSpPr>
        <dsp:cNvPr id="0" name=""/>
        <dsp:cNvSpPr/>
      </dsp:nvSpPr>
      <dsp:spPr>
        <a:xfrm>
          <a:off x="0" y="459"/>
          <a:ext cx="10058399" cy="0"/>
        </a:xfrm>
        <a:prstGeom prst="line">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A2CE7DC9-706A-46B8-BB4F-A59FD099FAEA}">
      <dsp:nvSpPr>
        <dsp:cNvPr id="0" name=""/>
        <dsp:cNvSpPr/>
      </dsp:nvSpPr>
      <dsp:spPr>
        <a:xfrm>
          <a:off x="0" y="459"/>
          <a:ext cx="10058399" cy="375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a:t>For this project we need the following data :</a:t>
          </a:r>
        </a:p>
      </dsp:txBody>
      <dsp:txXfrm>
        <a:off x="0" y="459"/>
        <a:ext cx="10058399" cy="375997"/>
      </dsp:txXfrm>
    </dsp:sp>
    <dsp:sp modelId="{AF014D6E-92D9-4DDE-864C-BE89AF4D7EBA}">
      <dsp:nvSpPr>
        <dsp:cNvPr id="0" name=""/>
        <dsp:cNvSpPr/>
      </dsp:nvSpPr>
      <dsp:spPr>
        <a:xfrm>
          <a:off x="0" y="376456"/>
          <a:ext cx="10058399" cy="0"/>
        </a:xfrm>
        <a:prstGeom prst="line">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0F9C838F-AFC1-4C57-9BB2-99335A6821EB}">
      <dsp:nvSpPr>
        <dsp:cNvPr id="0" name=""/>
        <dsp:cNvSpPr/>
      </dsp:nvSpPr>
      <dsp:spPr>
        <a:xfrm>
          <a:off x="0" y="376456"/>
          <a:ext cx="10058399" cy="375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a:t>New York City data that contains list Boroughs, Neighborhoods along with their latitude and longitude...</a:t>
          </a:r>
        </a:p>
      </dsp:txBody>
      <dsp:txXfrm>
        <a:off x="0" y="376456"/>
        <a:ext cx="10058399" cy="375997"/>
      </dsp:txXfrm>
    </dsp:sp>
    <dsp:sp modelId="{697128B8-40A6-4938-99A0-A7FACE760D87}">
      <dsp:nvSpPr>
        <dsp:cNvPr id="0" name=""/>
        <dsp:cNvSpPr/>
      </dsp:nvSpPr>
      <dsp:spPr>
        <a:xfrm>
          <a:off x="0" y="752453"/>
          <a:ext cx="10058399" cy="0"/>
        </a:xfrm>
        <a:prstGeom prst="line">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28644FB3-B745-4688-AB9B-889C06BE672F}">
      <dsp:nvSpPr>
        <dsp:cNvPr id="0" name=""/>
        <dsp:cNvSpPr/>
      </dsp:nvSpPr>
      <dsp:spPr>
        <a:xfrm>
          <a:off x="0" y="752453"/>
          <a:ext cx="10058399" cy="375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a:t>- Data source : </a:t>
          </a:r>
          <a:r>
            <a:rPr lang="en-US" sz="1300" kern="1200" dirty="0">
              <a:hlinkClick xmlns:r="http://schemas.openxmlformats.org/officeDocument/2006/relationships" r:id="rId1"/>
            </a:rPr>
            <a:t>https://cocl.us/new_york_dataset</a:t>
          </a:r>
          <a:endParaRPr lang="en-US" sz="1300" kern="1200" dirty="0"/>
        </a:p>
      </dsp:txBody>
      <dsp:txXfrm>
        <a:off x="0" y="752453"/>
        <a:ext cx="10058399" cy="375997"/>
      </dsp:txXfrm>
    </dsp:sp>
    <dsp:sp modelId="{342689DC-DEC5-4436-B05D-3CFC4949FB8F}">
      <dsp:nvSpPr>
        <dsp:cNvPr id="0" name=""/>
        <dsp:cNvSpPr/>
      </dsp:nvSpPr>
      <dsp:spPr>
        <a:xfrm>
          <a:off x="0" y="1128450"/>
          <a:ext cx="10058399" cy="0"/>
        </a:xfrm>
        <a:prstGeom prst="line">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99B20AD6-FAAF-4DDA-92BC-2DA3A65294C4}">
      <dsp:nvSpPr>
        <dsp:cNvPr id="0" name=""/>
        <dsp:cNvSpPr/>
      </dsp:nvSpPr>
      <dsp:spPr>
        <a:xfrm>
          <a:off x="0" y="1128450"/>
          <a:ext cx="10058399" cy="375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rtl="0">
            <a:lnSpc>
              <a:spcPct val="90000"/>
            </a:lnSpc>
            <a:spcBef>
              <a:spcPct val="0"/>
            </a:spcBef>
            <a:spcAft>
              <a:spcPct val="35000"/>
            </a:spcAft>
            <a:buNone/>
          </a:pPr>
          <a:r>
            <a:rPr lang="en-US" sz="1300" kern="1200" dirty="0"/>
            <a:t>- Description : This data set contains the required information. And we will use</a:t>
          </a:r>
          <a:r>
            <a:rPr lang="en-US" sz="1300" kern="1200" dirty="0">
              <a:latin typeface="Tw Cen MT" panose="020F0302020204030204"/>
            </a:rPr>
            <a:t> </a:t>
          </a:r>
          <a:r>
            <a:rPr lang="en-US" sz="1300" kern="1200" dirty="0"/>
            <a:t>this data set to explore various neighborhoods of new </a:t>
          </a:r>
          <a:r>
            <a:rPr lang="en-US" sz="1300" kern="1200" dirty="0" err="1"/>
            <a:t>york</a:t>
          </a:r>
          <a:r>
            <a:rPr lang="en-US" sz="1300" kern="1200" dirty="0"/>
            <a:t> city.</a:t>
          </a:r>
        </a:p>
      </dsp:txBody>
      <dsp:txXfrm>
        <a:off x="0" y="1128450"/>
        <a:ext cx="10058399" cy="375997"/>
      </dsp:txXfrm>
    </dsp:sp>
    <dsp:sp modelId="{38A52CA5-0CED-4ACB-9662-670ABC88F861}">
      <dsp:nvSpPr>
        <dsp:cNvPr id="0" name=""/>
        <dsp:cNvSpPr/>
      </dsp:nvSpPr>
      <dsp:spPr>
        <a:xfrm>
          <a:off x="0" y="1504448"/>
          <a:ext cx="10058399" cy="0"/>
        </a:xfrm>
        <a:prstGeom prst="line">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97F25AE1-E132-41C4-A107-425245F1A123}">
      <dsp:nvSpPr>
        <dsp:cNvPr id="0" name=""/>
        <dsp:cNvSpPr/>
      </dsp:nvSpPr>
      <dsp:spPr>
        <a:xfrm>
          <a:off x="0" y="1504448"/>
          <a:ext cx="10058399" cy="375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a:t>Indian </a:t>
          </a:r>
          <a:r>
            <a:rPr lang="en-US" sz="1300" kern="1200" dirty="0" err="1"/>
            <a:t>resturants</a:t>
          </a:r>
          <a:r>
            <a:rPr lang="en-US" sz="1300" kern="1200" dirty="0"/>
            <a:t> in each neighborhood of new </a:t>
          </a:r>
          <a:r>
            <a:rPr lang="en-US" sz="1300" kern="1200" dirty="0" err="1"/>
            <a:t>york</a:t>
          </a:r>
          <a:r>
            <a:rPr lang="en-US" sz="1300" kern="1200" dirty="0"/>
            <a:t> city.</a:t>
          </a:r>
        </a:p>
      </dsp:txBody>
      <dsp:txXfrm>
        <a:off x="0" y="1504448"/>
        <a:ext cx="10058399" cy="375997"/>
      </dsp:txXfrm>
    </dsp:sp>
    <dsp:sp modelId="{2062D4D4-3968-4BF3-884F-BA710C6D3839}">
      <dsp:nvSpPr>
        <dsp:cNvPr id="0" name=""/>
        <dsp:cNvSpPr/>
      </dsp:nvSpPr>
      <dsp:spPr>
        <a:xfrm>
          <a:off x="0" y="1880445"/>
          <a:ext cx="10058399" cy="0"/>
        </a:xfrm>
        <a:prstGeom prst="line">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1A2D00F0-DF2D-457C-8DF3-D3916354FF47}">
      <dsp:nvSpPr>
        <dsp:cNvPr id="0" name=""/>
        <dsp:cNvSpPr/>
      </dsp:nvSpPr>
      <dsp:spPr>
        <a:xfrm>
          <a:off x="0" y="1880445"/>
          <a:ext cx="10058399" cy="375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a:t>- Data source : </a:t>
          </a:r>
          <a:r>
            <a:rPr lang="en-US" sz="1300" kern="1200" dirty="0" err="1"/>
            <a:t>Fousquare</a:t>
          </a:r>
          <a:r>
            <a:rPr lang="en-US" sz="1300" kern="1200" dirty="0"/>
            <a:t> API</a:t>
          </a:r>
        </a:p>
      </dsp:txBody>
      <dsp:txXfrm>
        <a:off x="0" y="1880445"/>
        <a:ext cx="10058399" cy="375997"/>
      </dsp:txXfrm>
    </dsp:sp>
    <dsp:sp modelId="{88B90924-5463-4ACD-B9A7-4380B9400BBF}">
      <dsp:nvSpPr>
        <dsp:cNvPr id="0" name=""/>
        <dsp:cNvSpPr/>
      </dsp:nvSpPr>
      <dsp:spPr>
        <a:xfrm>
          <a:off x="0" y="2256442"/>
          <a:ext cx="10058399" cy="0"/>
        </a:xfrm>
        <a:prstGeom prst="line">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55600919-A9BE-4521-8F41-5C77BA836A32}">
      <dsp:nvSpPr>
        <dsp:cNvPr id="0" name=""/>
        <dsp:cNvSpPr/>
      </dsp:nvSpPr>
      <dsp:spPr>
        <a:xfrm>
          <a:off x="0" y="2256442"/>
          <a:ext cx="10058399" cy="375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a:t>- Description : By using this </a:t>
          </a:r>
          <a:r>
            <a:rPr lang="en-US" sz="1300" kern="1200" dirty="0" err="1"/>
            <a:t>api</a:t>
          </a:r>
          <a:r>
            <a:rPr lang="en-US" sz="1300" kern="1200" dirty="0"/>
            <a:t> we will get all the venues in each </a:t>
          </a:r>
          <a:r>
            <a:rPr lang="en-US" sz="1300" kern="1200" dirty="0">
              <a:latin typeface="Tw Cen MT" panose="020F0302020204030204"/>
            </a:rPr>
            <a:t>neighborhood</a:t>
          </a:r>
          <a:r>
            <a:rPr lang="en-US" sz="1300" kern="1200" dirty="0"/>
            <a:t>. We can filter these venues to </a:t>
          </a:r>
          <a:r>
            <a:rPr lang="en-US" sz="1300" b="1" kern="1200" dirty="0"/>
            <a:t>get</a:t>
          </a:r>
          <a:r>
            <a:rPr lang="en-US" sz="1300" kern="1200" dirty="0"/>
            <a:t> only </a:t>
          </a:r>
          <a:r>
            <a:rPr lang="en-US" sz="1300" kern="1200" dirty="0" err="1"/>
            <a:t>indian</a:t>
          </a:r>
          <a:r>
            <a:rPr lang="en-US" sz="1300" kern="1200" dirty="0"/>
            <a:t> </a:t>
          </a:r>
          <a:r>
            <a:rPr lang="en-US" sz="1300" kern="1200" dirty="0" err="1"/>
            <a:t>resturants</a:t>
          </a:r>
          <a:r>
            <a:rPr lang="en-US" sz="1300" kern="1200" dirty="0"/>
            <a:t>.</a:t>
          </a:r>
        </a:p>
      </dsp:txBody>
      <dsp:txXfrm>
        <a:off x="0" y="2256442"/>
        <a:ext cx="10058399" cy="375997"/>
      </dsp:txXfrm>
    </dsp:sp>
    <dsp:sp modelId="{22709E11-6DCA-4E22-B58F-716669681826}">
      <dsp:nvSpPr>
        <dsp:cNvPr id="0" name=""/>
        <dsp:cNvSpPr/>
      </dsp:nvSpPr>
      <dsp:spPr>
        <a:xfrm>
          <a:off x="0" y="2632440"/>
          <a:ext cx="10058399" cy="0"/>
        </a:xfrm>
        <a:prstGeom prst="line">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05DC7EB8-1A3F-4A3C-868F-4ECFE8665B86}">
      <dsp:nvSpPr>
        <dsp:cNvPr id="0" name=""/>
        <dsp:cNvSpPr/>
      </dsp:nvSpPr>
      <dsp:spPr>
        <a:xfrm>
          <a:off x="0" y="2632440"/>
          <a:ext cx="10058399" cy="375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err="1"/>
            <a:t>GeoSpace</a:t>
          </a:r>
          <a:r>
            <a:rPr lang="en-US" sz="1300" kern="1200" dirty="0"/>
            <a:t> data</a:t>
          </a:r>
        </a:p>
      </dsp:txBody>
      <dsp:txXfrm>
        <a:off x="0" y="2632440"/>
        <a:ext cx="10058399" cy="375997"/>
      </dsp:txXfrm>
    </dsp:sp>
    <dsp:sp modelId="{D4867AFF-5020-4C68-899F-95CC8331B73D}">
      <dsp:nvSpPr>
        <dsp:cNvPr id="0" name=""/>
        <dsp:cNvSpPr/>
      </dsp:nvSpPr>
      <dsp:spPr>
        <a:xfrm>
          <a:off x="0" y="3008437"/>
          <a:ext cx="10058399" cy="0"/>
        </a:xfrm>
        <a:prstGeom prst="line">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21CB539D-B203-4C39-BD08-F9C92E4D76B8}">
      <dsp:nvSpPr>
        <dsp:cNvPr id="0" name=""/>
        <dsp:cNvSpPr/>
      </dsp:nvSpPr>
      <dsp:spPr>
        <a:xfrm>
          <a:off x="0" y="3008437"/>
          <a:ext cx="10058399" cy="375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a:t>- Data source : </a:t>
          </a:r>
          <a:r>
            <a:rPr lang="en-US" sz="1300" kern="1200" dirty="0">
              <a:hlinkClick xmlns:r="http://schemas.openxmlformats.org/officeDocument/2006/relationships" r:id="rId2"/>
            </a:rPr>
            <a:t>https://data.cityofnewyork.us/City-Government/</a:t>
          </a:r>
          <a:r>
            <a:rPr lang="en-US" sz="1300" kern="1200" dirty="0">
              <a:latin typeface="Tw Cen MT" panose="020F0302020204030204"/>
            </a:rPr>
            <a:t>Borough-Boundaries</a:t>
          </a:r>
          <a:r>
            <a:rPr lang="en-US" sz="1300" kern="1200" dirty="0"/>
            <a:t>/tqmj-j8zm</a:t>
          </a:r>
        </a:p>
      </dsp:txBody>
      <dsp:txXfrm>
        <a:off x="0" y="3008437"/>
        <a:ext cx="10058399" cy="375997"/>
      </dsp:txXfrm>
    </dsp:sp>
    <dsp:sp modelId="{C77C4044-BB13-47BB-8FFC-E51656183FF8}">
      <dsp:nvSpPr>
        <dsp:cNvPr id="0" name=""/>
        <dsp:cNvSpPr/>
      </dsp:nvSpPr>
      <dsp:spPr>
        <a:xfrm>
          <a:off x="0" y="3384434"/>
          <a:ext cx="10058399" cy="0"/>
        </a:xfrm>
        <a:prstGeom prst="line">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w="12700" cap="flat" cmpd="sng" algn="ctr">
          <a:solidFill>
            <a:schemeClr val="accent6">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D076B8A5-18FA-4594-94BF-6F7804009711}">
      <dsp:nvSpPr>
        <dsp:cNvPr id="0" name=""/>
        <dsp:cNvSpPr/>
      </dsp:nvSpPr>
      <dsp:spPr>
        <a:xfrm>
          <a:off x="0" y="3384434"/>
          <a:ext cx="10058399" cy="375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a:t>- Description : By using this geo space data we will get the New </a:t>
          </a:r>
          <a:r>
            <a:rPr lang="en-US" sz="1300" kern="1200" dirty="0" err="1"/>
            <a:t>york</a:t>
          </a:r>
          <a:r>
            <a:rPr lang="en-US" sz="1300" kern="1200" dirty="0"/>
            <a:t> Borough </a:t>
          </a:r>
          <a:r>
            <a:rPr lang="en-US" sz="1300" kern="1200" dirty="0">
              <a:latin typeface="Tw Cen MT" panose="020F0302020204030204"/>
            </a:rPr>
            <a:t>boundaries</a:t>
          </a:r>
          <a:r>
            <a:rPr lang="en-US" sz="1300" kern="1200" dirty="0"/>
            <a:t> that will help us visualize choropleth map.</a:t>
          </a:r>
        </a:p>
      </dsp:txBody>
      <dsp:txXfrm>
        <a:off x="0" y="3384434"/>
        <a:ext cx="10058399" cy="3759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2A81CD-A483-4D8C-97BC-29E3C160FD3B}">
      <dsp:nvSpPr>
        <dsp:cNvPr id="0" name=""/>
        <dsp:cNvSpPr/>
      </dsp:nvSpPr>
      <dsp:spPr>
        <a:xfrm>
          <a:off x="3094939" y="748729"/>
          <a:ext cx="578257" cy="91440"/>
        </a:xfrm>
        <a:custGeom>
          <a:avLst/>
          <a:gdLst/>
          <a:ahLst/>
          <a:cxnLst/>
          <a:rect l="0" t="0" r="0" b="0"/>
          <a:pathLst>
            <a:path>
              <a:moveTo>
                <a:pt x="0" y="45720"/>
              </a:moveTo>
              <a:lnTo>
                <a:pt x="578257" y="45720"/>
              </a:lnTo>
            </a:path>
          </a:pathLst>
        </a:custGeom>
        <a:noFill/>
        <a:ln w="12700" cap="flat" cmpd="sng" algn="ctr">
          <a:solidFill>
            <a:schemeClr val="accent5">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8846" y="791405"/>
        <a:ext cx="30442" cy="6088"/>
      </dsp:txXfrm>
    </dsp:sp>
    <dsp:sp modelId="{E174FF9F-1E03-4223-8F86-B296DE598C06}">
      <dsp:nvSpPr>
        <dsp:cNvPr id="0" name=""/>
        <dsp:cNvSpPr/>
      </dsp:nvSpPr>
      <dsp:spPr>
        <a:xfrm>
          <a:off x="449533" y="287"/>
          <a:ext cx="2647205" cy="1588323"/>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715" tIns="136159" rIns="129715" bIns="136159" numCol="1" spcCol="1270" anchor="ctr" anchorCtr="0">
          <a:noAutofit/>
        </a:bodyPr>
        <a:lstStyle/>
        <a:p>
          <a:pPr marL="0" lvl="0" indent="0" algn="ctr" defTabSz="577850">
            <a:lnSpc>
              <a:spcPct val="100000"/>
            </a:lnSpc>
            <a:spcBef>
              <a:spcPct val="0"/>
            </a:spcBef>
            <a:spcAft>
              <a:spcPct val="35000"/>
            </a:spcAft>
            <a:buNone/>
          </a:pPr>
          <a:r>
            <a:rPr lang="en-US" sz="1300" kern="1200"/>
            <a:t>Collect the new york city data from </a:t>
          </a:r>
          <a:r>
            <a:rPr lang="en-US" sz="1300" kern="1200">
              <a:hlinkClick xmlns:r="http://schemas.openxmlformats.org/officeDocument/2006/relationships" r:id="rId1"/>
            </a:rPr>
            <a:t>https://cocl.us/new_york_dataset</a:t>
          </a:r>
          <a:r>
            <a:rPr lang="en-US" sz="1300" kern="1200"/>
            <a:t> (</a:t>
          </a:r>
          <a:r>
            <a:rPr lang="en-US" sz="1300" kern="1200">
              <a:hlinkClick xmlns:r="http://schemas.openxmlformats.org/officeDocument/2006/relationships" r:id="rId1"/>
            </a:rPr>
            <a:t>https://cocl.us/new_york_dataset</a:t>
          </a:r>
          <a:r>
            <a:rPr lang="en-US" sz="1300" kern="1200"/>
            <a:t>)</a:t>
          </a:r>
        </a:p>
      </dsp:txBody>
      <dsp:txXfrm>
        <a:off x="449533" y="287"/>
        <a:ext cx="2647205" cy="1588323"/>
      </dsp:txXfrm>
    </dsp:sp>
    <dsp:sp modelId="{8A9C044D-F3CF-44E3-8165-9BDEEE060A11}">
      <dsp:nvSpPr>
        <dsp:cNvPr id="0" name=""/>
        <dsp:cNvSpPr/>
      </dsp:nvSpPr>
      <dsp:spPr>
        <a:xfrm>
          <a:off x="6351002" y="748729"/>
          <a:ext cx="578257" cy="91440"/>
        </a:xfrm>
        <a:custGeom>
          <a:avLst/>
          <a:gdLst/>
          <a:ahLst/>
          <a:cxnLst/>
          <a:rect l="0" t="0" r="0" b="0"/>
          <a:pathLst>
            <a:path>
              <a:moveTo>
                <a:pt x="0" y="45720"/>
              </a:moveTo>
              <a:lnTo>
                <a:pt x="578257" y="45720"/>
              </a:lnTo>
            </a:path>
          </a:pathLst>
        </a:custGeom>
        <a:noFill/>
        <a:ln w="12700" cap="flat" cmpd="sng" algn="ctr">
          <a:solidFill>
            <a:schemeClr val="accent5">
              <a:hueOff val="379203"/>
              <a:satOff val="135"/>
              <a:lumOff val="-1324"/>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624910" y="791405"/>
        <a:ext cx="30442" cy="6088"/>
      </dsp:txXfrm>
    </dsp:sp>
    <dsp:sp modelId="{26C824D0-9A79-46C6-B5C3-C8A9C631F594}">
      <dsp:nvSpPr>
        <dsp:cNvPr id="0" name=""/>
        <dsp:cNvSpPr/>
      </dsp:nvSpPr>
      <dsp:spPr>
        <a:xfrm>
          <a:off x="3705597" y="287"/>
          <a:ext cx="2647205" cy="1588323"/>
        </a:xfrm>
        <a:prstGeom prst="rect">
          <a:avLst/>
        </a:prstGeom>
        <a:solidFill>
          <a:schemeClr val="accent5">
            <a:hueOff val="303363"/>
            <a:satOff val="108"/>
            <a:lumOff val="-105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715" tIns="136159" rIns="129715" bIns="136159" numCol="1" spcCol="1270" anchor="ctr" anchorCtr="0">
          <a:noAutofit/>
        </a:bodyPr>
        <a:lstStyle/>
        <a:p>
          <a:pPr marL="0" lvl="0" indent="0" algn="ctr" defTabSz="577850">
            <a:lnSpc>
              <a:spcPct val="100000"/>
            </a:lnSpc>
            <a:spcBef>
              <a:spcPct val="0"/>
            </a:spcBef>
            <a:spcAft>
              <a:spcPct val="35000"/>
            </a:spcAft>
            <a:buNone/>
          </a:pPr>
          <a:r>
            <a:rPr lang="en-US" sz="1300" kern="1200"/>
            <a:t>Using FourSquare API we will find all venues for each neighborhood.</a:t>
          </a:r>
        </a:p>
      </dsp:txBody>
      <dsp:txXfrm>
        <a:off x="3705597" y="287"/>
        <a:ext cx="2647205" cy="1588323"/>
      </dsp:txXfrm>
    </dsp:sp>
    <dsp:sp modelId="{DB3DB04A-9998-43D4-B2A0-8DD6B9623A04}">
      <dsp:nvSpPr>
        <dsp:cNvPr id="0" name=""/>
        <dsp:cNvSpPr/>
      </dsp:nvSpPr>
      <dsp:spPr>
        <a:xfrm>
          <a:off x="1773136" y="1586811"/>
          <a:ext cx="6512126" cy="578257"/>
        </a:xfrm>
        <a:custGeom>
          <a:avLst/>
          <a:gdLst/>
          <a:ahLst/>
          <a:cxnLst/>
          <a:rect l="0" t="0" r="0" b="0"/>
          <a:pathLst>
            <a:path>
              <a:moveTo>
                <a:pt x="6512126" y="0"/>
              </a:moveTo>
              <a:lnTo>
                <a:pt x="6512126" y="306228"/>
              </a:lnTo>
              <a:lnTo>
                <a:pt x="0" y="306228"/>
              </a:lnTo>
              <a:lnTo>
                <a:pt x="0" y="578257"/>
              </a:lnTo>
            </a:path>
          </a:pathLst>
        </a:custGeom>
        <a:noFill/>
        <a:ln w="12700" cap="flat" cmpd="sng" algn="ctr">
          <a:solidFill>
            <a:schemeClr val="accent5">
              <a:hueOff val="758406"/>
              <a:satOff val="269"/>
              <a:lumOff val="-2648"/>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65686" y="1872895"/>
        <a:ext cx="327026" cy="6088"/>
      </dsp:txXfrm>
    </dsp:sp>
    <dsp:sp modelId="{E9FEDBEC-7972-474B-BD8B-915445EEAFF6}">
      <dsp:nvSpPr>
        <dsp:cNvPr id="0" name=""/>
        <dsp:cNvSpPr/>
      </dsp:nvSpPr>
      <dsp:spPr>
        <a:xfrm>
          <a:off x="6961660" y="287"/>
          <a:ext cx="2647205" cy="1588323"/>
        </a:xfrm>
        <a:prstGeom prst="rect">
          <a:avLst/>
        </a:prstGeom>
        <a:solidFill>
          <a:schemeClr val="accent5">
            <a:hueOff val="606725"/>
            <a:satOff val="215"/>
            <a:lumOff val="-211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715" tIns="136159" rIns="129715" bIns="136159" numCol="1" spcCol="1270" anchor="ctr" anchorCtr="0">
          <a:noAutofit/>
        </a:bodyPr>
        <a:lstStyle/>
        <a:p>
          <a:pPr marL="0" lvl="0" indent="0" algn="ctr" defTabSz="577850">
            <a:lnSpc>
              <a:spcPct val="100000"/>
            </a:lnSpc>
            <a:spcBef>
              <a:spcPct val="0"/>
            </a:spcBef>
            <a:spcAft>
              <a:spcPct val="35000"/>
            </a:spcAft>
            <a:buNone/>
          </a:pPr>
          <a:r>
            <a:rPr lang="en-US" sz="1300" kern="1200"/>
            <a:t>Filter out all venues that are Indian Resturants.</a:t>
          </a:r>
        </a:p>
      </dsp:txBody>
      <dsp:txXfrm>
        <a:off x="6961660" y="287"/>
        <a:ext cx="2647205" cy="1588323"/>
      </dsp:txXfrm>
    </dsp:sp>
    <dsp:sp modelId="{25FCF5A4-E0B4-4311-8177-848DA4EE4B00}">
      <dsp:nvSpPr>
        <dsp:cNvPr id="0" name=""/>
        <dsp:cNvSpPr/>
      </dsp:nvSpPr>
      <dsp:spPr>
        <a:xfrm>
          <a:off x="3094939" y="2945910"/>
          <a:ext cx="578257" cy="91440"/>
        </a:xfrm>
        <a:custGeom>
          <a:avLst/>
          <a:gdLst/>
          <a:ahLst/>
          <a:cxnLst/>
          <a:rect l="0" t="0" r="0" b="0"/>
          <a:pathLst>
            <a:path>
              <a:moveTo>
                <a:pt x="0" y="45720"/>
              </a:moveTo>
              <a:lnTo>
                <a:pt x="578257" y="45720"/>
              </a:lnTo>
            </a:path>
          </a:pathLst>
        </a:custGeom>
        <a:noFill/>
        <a:ln w="12700" cap="flat" cmpd="sng" algn="ctr">
          <a:solidFill>
            <a:schemeClr val="accent5">
              <a:hueOff val="1137610"/>
              <a:satOff val="404"/>
              <a:lumOff val="-3971"/>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8846" y="2988586"/>
        <a:ext cx="30442" cy="6088"/>
      </dsp:txXfrm>
    </dsp:sp>
    <dsp:sp modelId="{E55E64E7-49DE-4504-A4CD-1D7F2374E91A}">
      <dsp:nvSpPr>
        <dsp:cNvPr id="0" name=""/>
        <dsp:cNvSpPr/>
      </dsp:nvSpPr>
      <dsp:spPr>
        <a:xfrm>
          <a:off x="449533" y="2197468"/>
          <a:ext cx="2647205" cy="1588323"/>
        </a:xfrm>
        <a:prstGeom prst="rect">
          <a:avLst/>
        </a:prstGeom>
        <a:solidFill>
          <a:schemeClr val="accent5">
            <a:hueOff val="910088"/>
            <a:satOff val="323"/>
            <a:lumOff val="-3177"/>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715" tIns="136159" rIns="129715" bIns="136159" numCol="1" spcCol="1270" anchor="ctr" anchorCtr="0">
          <a:noAutofit/>
        </a:bodyPr>
        <a:lstStyle/>
        <a:p>
          <a:pPr marL="0" lvl="0" indent="0" algn="ctr" defTabSz="577850">
            <a:lnSpc>
              <a:spcPct val="100000"/>
            </a:lnSpc>
            <a:spcBef>
              <a:spcPct val="0"/>
            </a:spcBef>
            <a:spcAft>
              <a:spcPct val="35000"/>
            </a:spcAft>
            <a:buNone/>
          </a:pPr>
          <a:r>
            <a:rPr lang="en-US" sz="1300" kern="1200"/>
            <a:t>Find rating , tips and like count for each Indian Resturants using FourSquare API.</a:t>
          </a:r>
        </a:p>
      </dsp:txBody>
      <dsp:txXfrm>
        <a:off x="449533" y="2197468"/>
        <a:ext cx="2647205" cy="1588323"/>
      </dsp:txXfrm>
    </dsp:sp>
    <dsp:sp modelId="{DDA514EC-DF5A-4B4F-8004-3F991953C993}">
      <dsp:nvSpPr>
        <dsp:cNvPr id="0" name=""/>
        <dsp:cNvSpPr/>
      </dsp:nvSpPr>
      <dsp:spPr>
        <a:xfrm>
          <a:off x="6351002" y="2945910"/>
          <a:ext cx="578257" cy="91440"/>
        </a:xfrm>
        <a:custGeom>
          <a:avLst/>
          <a:gdLst/>
          <a:ahLst/>
          <a:cxnLst/>
          <a:rect l="0" t="0" r="0" b="0"/>
          <a:pathLst>
            <a:path>
              <a:moveTo>
                <a:pt x="0" y="45720"/>
              </a:moveTo>
              <a:lnTo>
                <a:pt x="578257" y="45720"/>
              </a:lnTo>
            </a:path>
          </a:pathLst>
        </a:custGeom>
        <a:noFill/>
        <a:ln w="12700" cap="flat" cmpd="sng" algn="ctr">
          <a:solidFill>
            <a:schemeClr val="accent5">
              <a:hueOff val="1516813"/>
              <a:satOff val="538"/>
              <a:lumOff val="-5295"/>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624910" y="2988586"/>
        <a:ext cx="30442" cy="6088"/>
      </dsp:txXfrm>
    </dsp:sp>
    <dsp:sp modelId="{386F1725-EA26-403E-85C8-61AE5D19C9E4}">
      <dsp:nvSpPr>
        <dsp:cNvPr id="0" name=""/>
        <dsp:cNvSpPr/>
      </dsp:nvSpPr>
      <dsp:spPr>
        <a:xfrm>
          <a:off x="3705597" y="2197468"/>
          <a:ext cx="2647205" cy="1588323"/>
        </a:xfrm>
        <a:prstGeom prst="rect">
          <a:avLst/>
        </a:prstGeom>
        <a:solidFill>
          <a:schemeClr val="accent5">
            <a:hueOff val="1213450"/>
            <a:satOff val="430"/>
            <a:lumOff val="-4236"/>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715" tIns="136159" rIns="129715" bIns="136159" numCol="1" spcCol="1270" anchor="ctr" anchorCtr="0">
          <a:noAutofit/>
        </a:bodyPr>
        <a:lstStyle/>
        <a:p>
          <a:pPr marL="0" lvl="0" indent="0" algn="ctr" defTabSz="577850">
            <a:lnSpc>
              <a:spcPct val="100000"/>
            </a:lnSpc>
            <a:spcBef>
              <a:spcPct val="0"/>
            </a:spcBef>
            <a:spcAft>
              <a:spcPct val="35000"/>
            </a:spcAft>
            <a:buNone/>
          </a:pPr>
          <a:r>
            <a:rPr lang="en-US" sz="1300" kern="1200"/>
            <a:t>Using rating for each resturant , we will sort that data.</a:t>
          </a:r>
        </a:p>
      </dsp:txBody>
      <dsp:txXfrm>
        <a:off x="3705597" y="2197468"/>
        <a:ext cx="2647205" cy="1588323"/>
      </dsp:txXfrm>
    </dsp:sp>
    <dsp:sp modelId="{3B8A23F4-BA4C-4A77-9530-75EF9A5B240F}">
      <dsp:nvSpPr>
        <dsp:cNvPr id="0" name=""/>
        <dsp:cNvSpPr/>
      </dsp:nvSpPr>
      <dsp:spPr>
        <a:xfrm>
          <a:off x="6961660" y="2197468"/>
          <a:ext cx="2647205" cy="1588323"/>
        </a:xfrm>
        <a:prstGeom prst="rect">
          <a:avLst/>
        </a:prstGeom>
        <a:solidFill>
          <a:schemeClr val="accent5">
            <a:hueOff val="1516813"/>
            <a:satOff val="538"/>
            <a:lumOff val="-529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715" tIns="136159" rIns="129715" bIns="136159" numCol="1" spcCol="1270" anchor="ctr" anchorCtr="0">
          <a:noAutofit/>
        </a:bodyPr>
        <a:lstStyle/>
        <a:p>
          <a:pPr marL="0" lvl="0" indent="0" algn="ctr" defTabSz="577850">
            <a:lnSpc>
              <a:spcPct val="100000"/>
            </a:lnSpc>
            <a:spcBef>
              <a:spcPct val="0"/>
            </a:spcBef>
            <a:spcAft>
              <a:spcPct val="35000"/>
            </a:spcAft>
            <a:buNone/>
          </a:pPr>
          <a:r>
            <a:rPr lang="en-US" sz="1300" kern="1200"/>
            <a:t>Visualize the Ranking of neighborhoods using folium library(python)</a:t>
          </a:r>
        </a:p>
      </dsp:txBody>
      <dsp:txXfrm>
        <a:off x="6961660" y="2197468"/>
        <a:ext cx="2647205" cy="15883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21388F-7412-457D-A464-24AC32215021}">
      <dsp:nvSpPr>
        <dsp:cNvPr id="0" name=""/>
        <dsp:cNvSpPr/>
      </dsp:nvSpPr>
      <dsp:spPr>
        <a:xfrm>
          <a:off x="0" y="0"/>
          <a:ext cx="8046720" cy="82739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What is best location in New York City for Indian Cuisine ?</a:t>
          </a:r>
        </a:p>
      </dsp:txBody>
      <dsp:txXfrm>
        <a:off x="24234" y="24234"/>
        <a:ext cx="7083979" cy="778928"/>
      </dsp:txXfrm>
    </dsp:sp>
    <dsp:sp modelId="{E96918F9-1A39-4FB4-8782-A421A0024C5E}">
      <dsp:nvSpPr>
        <dsp:cNvPr id="0" name=""/>
        <dsp:cNvSpPr/>
      </dsp:nvSpPr>
      <dsp:spPr>
        <a:xfrm>
          <a:off x="673912" y="977831"/>
          <a:ext cx="8046720" cy="82739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Which areas have potential Indian Resturant Market ?</a:t>
          </a:r>
        </a:p>
      </dsp:txBody>
      <dsp:txXfrm>
        <a:off x="698146" y="1002065"/>
        <a:ext cx="6786531" cy="778928"/>
      </dsp:txXfrm>
    </dsp:sp>
    <dsp:sp modelId="{F74A3868-7605-4FF6-95DB-F0BF89BE0C7E}">
      <dsp:nvSpPr>
        <dsp:cNvPr id="0" name=""/>
        <dsp:cNvSpPr/>
      </dsp:nvSpPr>
      <dsp:spPr>
        <a:xfrm>
          <a:off x="1337767" y="1955663"/>
          <a:ext cx="8046720" cy="82739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Which all areas lack Indian Resturants ?</a:t>
          </a:r>
        </a:p>
      </dsp:txBody>
      <dsp:txXfrm>
        <a:off x="1362001" y="1979897"/>
        <a:ext cx="6796590" cy="778928"/>
      </dsp:txXfrm>
    </dsp:sp>
    <dsp:sp modelId="{EA318169-78B7-4302-BDB1-08E28A56F6C2}">
      <dsp:nvSpPr>
        <dsp:cNvPr id="0" name=""/>
        <dsp:cNvSpPr/>
      </dsp:nvSpPr>
      <dsp:spPr>
        <a:xfrm>
          <a:off x="2011680" y="2933494"/>
          <a:ext cx="8046720" cy="82739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Which is the best place to stay if I prefer Indian Cuisine ?</a:t>
          </a:r>
        </a:p>
      </dsp:txBody>
      <dsp:txXfrm>
        <a:off x="2035914" y="2957728"/>
        <a:ext cx="6786531" cy="778928"/>
      </dsp:txXfrm>
    </dsp:sp>
    <dsp:sp modelId="{15AB2CDF-BB4C-433B-AB91-A01858870250}">
      <dsp:nvSpPr>
        <dsp:cNvPr id="0" name=""/>
        <dsp:cNvSpPr/>
      </dsp:nvSpPr>
      <dsp:spPr>
        <a:xfrm>
          <a:off x="7508912" y="633710"/>
          <a:ext cx="537807" cy="537807"/>
        </a:xfrm>
        <a:prstGeom prst="downArrow">
          <a:avLst>
            <a:gd name="adj1" fmla="val 55000"/>
            <a:gd name="adj2" fmla="val 45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7629919" y="633710"/>
        <a:ext cx="295793" cy="404700"/>
      </dsp:txXfrm>
    </dsp:sp>
    <dsp:sp modelId="{69E0FFA0-1102-4256-8389-4DC4E4604412}">
      <dsp:nvSpPr>
        <dsp:cNvPr id="0" name=""/>
        <dsp:cNvSpPr/>
      </dsp:nvSpPr>
      <dsp:spPr>
        <a:xfrm>
          <a:off x="8182825" y="1611541"/>
          <a:ext cx="537807" cy="537807"/>
        </a:xfrm>
        <a:prstGeom prst="downArrow">
          <a:avLst>
            <a:gd name="adj1" fmla="val 55000"/>
            <a:gd name="adj2" fmla="val 45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8303832" y="1611541"/>
        <a:ext cx="295793" cy="404700"/>
      </dsp:txXfrm>
    </dsp:sp>
    <dsp:sp modelId="{BB0F4392-0EEC-42AC-ABEC-444869976D91}">
      <dsp:nvSpPr>
        <dsp:cNvPr id="0" name=""/>
        <dsp:cNvSpPr/>
      </dsp:nvSpPr>
      <dsp:spPr>
        <a:xfrm>
          <a:off x="8846679" y="2589373"/>
          <a:ext cx="537807" cy="537807"/>
        </a:xfrm>
        <a:prstGeom prst="downArrow">
          <a:avLst>
            <a:gd name="adj1" fmla="val 55000"/>
            <a:gd name="adj2" fmla="val 45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8967686" y="2589373"/>
        <a:ext cx="295793" cy="4047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A223EE-B7EB-4CB6-8457-7F93DE846769}">
      <dsp:nvSpPr>
        <dsp:cNvPr id="0" name=""/>
        <dsp:cNvSpPr/>
      </dsp:nvSpPr>
      <dsp:spPr>
        <a:xfrm>
          <a:off x="0" y="59317"/>
          <a:ext cx="10058399" cy="66163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We will import the required libraries for python</a:t>
          </a:r>
        </a:p>
      </dsp:txBody>
      <dsp:txXfrm>
        <a:off x="32298" y="91615"/>
        <a:ext cx="9993803" cy="597039"/>
      </dsp:txXfrm>
    </dsp:sp>
    <dsp:sp modelId="{870C3FDF-C121-4B8C-A74A-7A5C0C39DAE0}">
      <dsp:nvSpPr>
        <dsp:cNvPr id="0" name=""/>
        <dsp:cNvSpPr/>
      </dsp:nvSpPr>
      <dsp:spPr>
        <a:xfrm>
          <a:off x="0" y="804472"/>
          <a:ext cx="10058399" cy="66163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-pandas and numpy for handling data</a:t>
          </a:r>
        </a:p>
      </dsp:txBody>
      <dsp:txXfrm>
        <a:off x="32298" y="836770"/>
        <a:ext cx="9993803" cy="597039"/>
      </dsp:txXfrm>
    </dsp:sp>
    <dsp:sp modelId="{56D1B827-A52B-41E1-8BC4-FA577B489E40}">
      <dsp:nvSpPr>
        <dsp:cNvPr id="0" name=""/>
        <dsp:cNvSpPr/>
      </dsp:nvSpPr>
      <dsp:spPr>
        <a:xfrm>
          <a:off x="0" y="1549627"/>
          <a:ext cx="10058399" cy="66163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-request module for using FourSquare API</a:t>
          </a:r>
        </a:p>
      </dsp:txBody>
      <dsp:txXfrm>
        <a:off x="32298" y="1581925"/>
        <a:ext cx="9993803" cy="597039"/>
      </dsp:txXfrm>
    </dsp:sp>
    <dsp:sp modelId="{04DFAC96-76F5-4EA7-9997-1F4BC06712D6}">
      <dsp:nvSpPr>
        <dsp:cNvPr id="0" name=""/>
        <dsp:cNvSpPr/>
      </dsp:nvSpPr>
      <dsp:spPr>
        <a:xfrm>
          <a:off x="0" y="2294783"/>
          <a:ext cx="10058399" cy="66163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-geopy to get co-ordinates of City of New York</a:t>
          </a:r>
        </a:p>
      </dsp:txBody>
      <dsp:txXfrm>
        <a:off x="32298" y="2327081"/>
        <a:ext cx="9993803" cy="597039"/>
      </dsp:txXfrm>
    </dsp:sp>
    <dsp:sp modelId="{E0645405-CA1E-41DB-8DC2-0EE1AF523731}">
      <dsp:nvSpPr>
        <dsp:cNvPr id="0" name=""/>
        <dsp:cNvSpPr/>
      </dsp:nvSpPr>
      <dsp:spPr>
        <a:xfrm>
          <a:off x="0" y="3039938"/>
          <a:ext cx="10058399" cy="66163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-folium to visualize the results on a map</a:t>
          </a:r>
        </a:p>
      </dsp:txBody>
      <dsp:txXfrm>
        <a:off x="32298" y="3072236"/>
        <a:ext cx="9993803" cy="59703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858B5F-551C-4ED4-964F-8B74A79BD029}">
      <dsp:nvSpPr>
        <dsp:cNvPr id="0" name=""/>
        <dsp:cNvSpPr/>
      </dsp:nvSpPr>
      <dsp:spPr>
        <a:xfrm>
          <a:off x="377190" y="3160"/>
          <a:ext cx="2907506" cy="1744503"/>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Astoria(Queens), Blissville(Queens), Civic Center(Manhattan) are some of the best neighborhoods for indian cuisine</a:t>
          </a:r>
        </a:p>
      </dsp:txBody>
      <dsp:txXfrm>
        <a:off x="377190" y="3160"/>
        <a:ext cx="2907506" cy="1744503"/>
      </dsp:txXfrm>
    </dsp:sp>
    <dsp:sp modelId="{BBAE5B51-9847-4FD9-BD9A-DC06381C365D}">
      <dsp:nvSpPr>
        <dsp:cNvPr id="0" name=""/>
        <dsp:cNvSpPr/>
      </dsp:nvSpPr>
      <dsp:spPr>
        <a:xfrm>
          <a:off x="3575446" y="3160"/>
          <a:ext cx="2907506" cy="1744503"/>
        </a:xfrm>
        <a:prstGeom prst="rect">
          <a:avLst/>
        </a:prstGeom>
        <a:solidFill>
          <a:schemeClr val="accent5">
            <a:hueOff val="505604"/>
            <a:satOff val="179"/>
            <a:lumOff val="-176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Manhattan have potential Indian Resturant Market</a:t>
          </a:r>
        </a:p>
      </dsp:txBody>
      <dsp:txXfrm>
        <a:off x="3575446" y="3160"/>
        <a:ext cx="2907506" cy="1744503"/>
      </dsp:txXfrm>
    </dsp:sp>
    <dsp:sp modelId="{5A53F612-8647-4B6D-9B99-17E9605A598F}">
      <dsp:nvSpPr>
        <dsp:cNvPr id="0" name=""/>
        <dsp:cNvSpPr/>
      </dsp:nvSpPr>
      <dsp:spPr>
        <a:xfrm>
          <a:off x="6773703" y="3160"/>
          <a:ext cx="2907506" cy="1744503"/>
        </a:xfrm>
        <a:prstGeom prst="rect">
          <a:avLst/>
        </a:prstGeom>
        <a:solidFill>
          <a:schemeClr val="accent5">
            <a:hueOff val="1011209"/>
            <a:satOff val="359"/>
            <a:lumOff val="-353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Staten Island ranks last in average rating of Indian Resturants</a:t>
          </a:r>
        </a:p>
      </dsp:txBody>
      <dsp:txXfrm>
        <a:off x="6773703" y="3160"/>
        <a:ext cx="2907506" cy="1744503"/>
      </dsp:txXfrm>
    </dsp:sp>
    <dsp:sp modelId="{49905E38-A5E8-4093-85FC-F54B15EAEC68}">
      <dsp:nvSpPr>
        <dsp:cNvPr id="0" name=""/>
        <dsp:cNvSpPr/>
      </dsp:nvSpPr>
      <dsp:spPr>
        <a:xfrm>
          <a:off x="3575446" y="2038415"/>
          <a:ext cx="2907506" cy="1744503"/>
        </a:xfrm>
        <a:prstGeom prst="rect">
          <a:avLst/>
        </a:prstGeom>
        <a:solidFill>
          <a:schemeClr val="accent5">
            <a:hueOff val="1516813"/>
            <a:satOff val="538"/>
            <a:lumOff val="-529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Manhattan is the best place to stay if you prefer Indian Cuisine</a:t>
          </a:r>
        </a:p>
      </dsp:txBody>
      <dsp:txXfrm>
        <a:off x="3575446" y="2038415"/>
        <a:ext cx="2907506" cy="174450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5B1ED9-5B52-42B2-BB88-FF90A7BD1E0A}">
      <dsp:nvSpPr>
        <dsp:cNvPr id="0" name=""/>
        <dsp:cNvSpPr/>
      </dsp:nvSpPr>
      <dsp:spPr>
        <a:xfrm>
          <a:off x="1227" y="456476"/>
          <a:ext cx="4788544" cy="2873126"/>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kern="1200"/>
            <a:t>The ranking is purely on basis of rating of resturants</a:t>
          </a:r>
        </a:p>
      </dsp:txBody>
      <dsp:txXfrm>
        <a:off x="1227" y="456476"/>
        <a:ext cx="4788544" cy="2873126"/>
      </dsp:txXfrm>
    </dsp:sp>
    <dsp:sp modelId="{CA2EFB64-7F3E-474F-9E0B-8BAF68353E2C}">
      <dsp:nvSpPr>
        <dsp:cNvPr id="0" name=""/>
        <dsp:cNvSpPr/>
      </dsp:nvSpPr>
      <dsp:spPr>
        <a:xfrm>
          <a:off x="5268627" y="456476"/>
          <a:ext cx="4788544" cy="2873126"/>
        </a:xfrm>
        <a:prstGeom prst="rect">
          <a:avLst/>
        </a:prstGeom>
        <a:solidFill>
          <a:schemeClr val="accent5">
            <a:hueOff val="1516813"/>
            <a:satOff val="538"/>
            <a:lumOff val="-529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kern="1200"/>
            <a:t>The accuracy of data depends purely depends on the data provided by FourSquare</a:t>
          </a:r>
        </a:p>
      </dsp:txBody>
      <dsp:txXfrm>
        <a:off x="5268627" y="456476"/>
        <a:ext cx="4788544" cy="287312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11/3/2019</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54822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11/3/2019</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92555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11/3/2019</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9689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11/3/2019</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844686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11/3/2019</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85921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11/3/2019</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1424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11/3/2019</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1877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11/3/2019</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7003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11/3/2019</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30166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11/3/2019</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143325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11/3/2019</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2388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11/3/2019</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7006300"/>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703" r:id="rId5"/>
    <p:sldLayoutId id="2147483697" r:id="rId6"/>
    <p:sldLayoutId id="2147483698" r:id="rId7"/>
    <p:sldLayoutId id="2147483699" r:id="rId8"/>
    <p:sldLayoutId id="2147483702" r:id="rId9"/>
    <p:sldLayoutId id="2147483700" r:id="rId10"/>
    <p:sldLayoutId id="2147483701" r:id="rId11"/>
  </p:sldLayoutIdLst>
  <p:hf sldNum="0" hdr="0" ftr="0" dt="0"/>
  <p:txStyles>
    <p:titleStyle>
      <a:lvl1pPr algn="l" defTabSz="914400" rtl="0" eaLnBrk="1" latinLnBrk="0" hangingPunct="1">
        <a:lnSpc>
          <a:spcPct val="80000"/>
        </a:lnSpc>
        <a:spcBef>
          <a:spcPct val="0"/>
        </a:spcBef>
        <a:buNone/>
        <a:defRPr sz="54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3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21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creativecommons.org/licenses/by-sa/3.0/" TargetMode="External"/><Relationship Id="rId3" Type="http://schemas.openxmlformats.org/officeDocument/2006/relationships/hyperlink" Target="http://en.wikipedia.org/wiki/File:Times_Square,_New_York_City_(HDR).jpg" TargetMode="External"/><Relationship Id="rId7" Type="http://schemas.openxmlformats.org/officeDocument/2006/relationships/hyperlink" Target="https://creativecommons.org/licenses/by/3.0/" TargetMode="External"/><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hyperlink" Target="https://yournorthcounty.com/guide/indian-restaurants-san-diego-north-county/" TargetMode="External"/><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3" Type="http://schemas.openxmlformats.org/officeDocument/2006/relationships/hyperlink" Target="http://www.poetrybits.com/hold-your-breath/"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poetrybits.com/hold-your-breath/" TargetMode="External"/><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hyperlink" Target="https://creativecommons.org/licenses/by-nc-nd/3.0/" TargetMode="Externa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en.wikipedia.org/wiki/File:Times_Square,_New_York_City_(HDR).jpg" TargetMode="External"/><Relationship Id="rId7" Type="http://schemas.openxmlformats.org/officeDocument/2006/relationships/diagramColors" Target="../diagrams/colors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hyperlink" Target="https://creativecommons.org/licenses/by-sa/3.0/" TargetMode="Externa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4A37DD3-1B84-4776-94E1-C0AAA5C0F6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11" descr="A city street&#10;&#10;Description generated with high confidence">
            <a:extLst>
              <a:ext uri="{FF2B5EF4-FFF2-40B4-BE49-F238E27FC236}">
                <a16:creationId xmlns:a16="http://schemas.microsoft.com/office/drawing/2014/main" id="{EF5E67AB-978B-4CF1-96A2-8AC936B75DF6}"/>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9225" r="1" b="1"/>
          <a:stretch/>
        </p:blipFill>
        <p:spPr>
          <a:xfrm>
            <a:off x="-32" y="10"/>
            <a:ext cx="8081485" cy="4915066"/>
          </a:xfrm>
          <a:prstGeom prst="rect">
            <a:avLst/>
          </a:prstGeom>
        </p:spPr>
      </p:pic>
      <p:pic>
        <p:nvPicPr>
          <p:cNvPr id="4" name="Picture 3">
            <a:extLst>
              <a:ext uri="{FF2B5EF4-FFF2-40B4-BE49-F238E27FC236}">
                <a16:creationId xmlns:a16="http://schemas.microsoft.com/office/drawing/2014/main" id="{89863608-CDE8-49F2-8A2A-B7BE756A5D3A}"/>
              </a:ext>
            </a:extLst>
          </p:cNvPr>
          <p:cNvPicPr>
            <a:picLocks noChangeAspect="1"/>
          </p:cNvPicPr>
          <p:nvPr/>
        </p:nvPicPr>
        <p:blipFill rotWithShape="1">
          <a:blip r:embed="rId4"/>
          <a:srcRect t="25286" r="-5" b="-5"/>
          <a:stretch/>
        </p:blipFill>
        <p:spPr>
          <a:xfrm>
            <a:off x="8160307" y="-975"/>
            <a:ext cx="4034999" cy="2411818"/>
          </a:xfrm>
          <a:prstGeom prst="rect">
            <a:avLst/>
          </a:prstGeom>
        </p:spPr>
      </p:pic>
      <p:pic>
        <p:nvPicPr>
          <p:cNvPr id="5" name="Picture 5" descr="A bowl of food on a table&#10;&#10;Description generated with very high confidence">
            <a:extLst>
              <a:ext uri="{FF2B5EF4-FFF2-40B4-BE49-F238E27FC236}">
                <a16:creationId xmlns:a16="http://schemas.microsoft.com/office/drawing/2014/main" id="{BE839018-7DBF-4CFB-A62F-D45FB7EC77C5}"/>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t="4037" r="-2" b="6341"/>
          <a:stretch/>
        </p:blipFill>
        <p:spPr>
          <a:xfrm>
            <a:off x="8160307" y="2503258"/>
            <a:ext cx="4031693" cy="2411818"/>
          </a:xfrm>
          <a:prstGeom prst="rect">
            <a:avLst/>
          </a:prstGeom>
        </p:spPr>
      </p:pic>
      <p:sp>
        <p:nvSpPr>
          <p:cNvPr id="29" name="Rectangle 28">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8675" y="5120639"/>
            <a:ext cx="7137263" cy="1280161"/>
          </a:xfrm>
        </p:spPr>
        <p:txBody>
          <a:bodyPr anchor="ctr">
            <a:normAutofit/>
          </a:bodyPr>
          <a:lstStyle/>
          <a:p>
            <a:pPr algn="r"/>
            <a:r>
              <a:rPr lang="en-US" sz="4100">
                <a:solidFill>
                  <a:srgbClr val="FFFFFF"/>
                </a:solidFill>
                <a:cs typeface="Calibri Light"/>
              </a:rPr>
              <a:t>Analysis on Indian restaurants in New York</a:t>
            </a:r>
          </a:p>
        </p:txBody>
      </p:sp>
      <p:sp>
        <p:nvSpPr>
          <p:cNvPr id="3" name="Subtitle 2"/>
          <p:cNvSpPr>
            <a:spLocks noGrp="1"/>
          </p:cNvSpPr>
          <p:nvPr>
            <p:ph type="subTitle" idx="1"/>
          </p:nvPr>
        </p:nvSpPr>
        <p:spPr>
          <a:xfrm>
            <a:off x="8289580" y="5120639"/>
            <a:ext cx="3073745" cy="1280160"/>
          </a:xfrm>
        </p:spPr>
        <p:txBody>
          <a:bodyPr vert="horz" lIns="91440" tIns="45720" rIns="91440" bIns="45720" rtlCol="0" anchor="ctr">
            <a:normAutofit/>
          </a:bodyPr>
          <a:lstStyle/>
          <a:p>
            <a:r>
              <a:rPr lang="en-US" sz="1500">
                <a:solidFill>
                  <a:srgbClr val="FFFFFF"/>
                </a:solidFill>
                <a:cs typeface="Calibri"/>
              </a:rPr>
              <a:t>Capstone Assignment</a:t>
            </a:r>
            <a:endParaRPr lang="en-US" sz="1500">
              <a:solidFill>
                <a:srgbClr val="FFFFFF"/>
              </a:solidFill>
            </a:endParaRPr>
          </a:p>
        </p:txBody>
      </p:sp>
      <p:cxnSp>
        <p:nvCxnSpPr>
          <p:cNvPr id="31" name="Straight Connector 30">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6324171-F39E-40CB-8630-4EDD1268D082}"/>
              </a:ext>
            </a:extLst>
          </p:cNvPr>
          <p:cNvSpPr txBox="1"/>
          <p:nvPr/>
        </p:nvSpPr>
        <p:spPr>
          <a:xfrm>
            <a:off x="10058082" y="4715021"/>
            <a:ext cx="21339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6">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7">
                  <a:extLst>
                    <a:ext uri="{A12FA001-AC4F-418D-AE19-62706E023703}">
                      <ahyp:hlinkClr xmlns:ahyp="http://schemas.microsoft.com/office/drawing/2018/hyperlinkcolor" val="tx"/>
                    </a:ext>
                  </a:extLst>
                </a:hlinkClick>
              </a:rPr>
              <a:t>CC BY</a:t>
            </a:r>
            <a:r>
              <a:rPr lang="en-US" sz="700">
                <a:solidFill>
                  <a:srgbClr val="FFFFFF"/>
                </a:solidFill>
              </a:rPr>
              <a:t>.</a:t>
            </a:r>
          </a:p>
        </p:txBody>
      </p:sp>
      <p:sp>
        <p:nvSpPr>
          <p:cNvPr id="14" name="TextBox 13">
            <a:extLst>
              <a:ext uri="{FF2B5EF4-FFF2-40B4-BE49-F238E27FC236}">
                <a16:creationId xmlns:a16="http://schemas.microsoft.com/office/drawing/2014/main" id="{8B4F19D4-18D6-474E-8B16-B3E849AF63A7}"/>
              </a:ext>
            </a:extLst>
          </p:cNvPr>
          <p:cNvSpPr txBox="1"/>
          <p:nvPr/>
        </p:nvSpPr>
        <p:spPr>
          <a:xfrm>
            <a:off x="5817693" y="4715021"/>
            <a:ext cx="2263760"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8">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F1EC6-0CEB-4675-8EEE-BAFD379802CF}"/>
              </a:ext>
            </a:extLst>
          </p:cNvPr>
          <p:cNvSpPr>
            <a:spLocks noGrp="1"/>
          </p:cNvSpPr>
          <p:nvPr>
            <p:ph type="title"/>
          </p:nvPr>
        </p:nvSpPr>
        <p:spPr/>
        <p:txBody>
          <a:bodyPr/>
          <a:lstStyle/>
          <a:p>
            <a:r>
              <a:rPr lang="en-US" dirty="0"/>
              <a:t>Average rating of Indian Restaurants for each borough </a:t>
            </a:r>
          </a:p>
        </p:txBody>
      </p:sp>
      <p:pic>
        <p:nvPicPr>
          <p:cNvPr id="4" name="Picture 4" descr="A screenshot of a cell phone&#10;&#10;Description generated with high confidence">
            <a:extLst>
              <a:ext uri="{FF2B5EF4-FFF2-40B4-BE49-F238E27FC236}">
                <a16:creationId xmlns:a16="http://schemas.microsoft.com/office/drawing/2014/main" id="{961DBD81-989E-4EF3-823C-892E7035D3F0}"/>
              </a:ext>
            </a:extLst>
          </p:cNvPr>
          <p:cNvPicPr>
            <a:picLocks noGrp="1" noChangeAspect="1"/>
          </p:cNvPicPr>
          <p:nvPr>
            <p:ph idx="1"/>
          </p:nvPr>
        </p:nvPicPr>
        <p:blipFill>
          <a:blip r:embed="rId2"/>
          <a:stretch>
            <a:fillRect/>
          </a:stretch>
        </p:blipFill>
        <p:spPr>
          <a:xfrm>
            <a:off x="3203793" y="2108201"/>
            <a:ext cx="5845373" cy="3760891"/>
          </a:xfrm>
        </p:spPr>
      </p:pic>
    </p:spTree>
    <p:extLst>
      <p:ext uri="{BB962C8B-B14F-4D97-AF65-F5344CB8AC3E}">
        <p14:creationId xmlns:p14="http://schemas.microsoft.com/office/powerpoint/2010/main" val="23751668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95099-12DB-4F12-8431-98F74736A83E}"/>
              </a:ext>
            </a:extLst>
          </p:cNvPr>
          <p:cNvSpPr>
            <a:spLocks noGrp="1"/>
          </p:cNvSpPr>
          <p:nvPr>
            <p:ph type="title"/>
          </p:nvPr>
        </p:nvSpPr>
        <p:spPr/>
        <p:txBody>
          <a:bodyPr>
            <a:noAutofit/>
          </a:bodyPr>
          <a:lstStyle/>
          <a:p>
            <a:r>
              <a:rPr lang="en-US" sz="3200" dirty="0"/>
              <a:t>Indian Restaurants in </a:t>
            </a:r>
            <a:r>
              <a:rPr lang="en-US" sz="3200" dirty="0">
                <a:ea typeface="+mj-lt"/>
                <a:cs typeface="+mj-lt"/>
              </a:rPr>
              <a:t>all the neighborhoods with average rating greater or equal 9.0  visualized on map below</a:t>
            </a:r>
            <a:endParaRPr lang="en-US" sz="3200" dirty="0"/>
          </a:p>
        </p:txBody>
      </p:sp>
      <p:pic>
        <p:nvPicPr>
          <p:cNvPr id="4" name="Picture 4" descr="A picture containing text, map&#10;&#10;Description generated with very high confidence">
            <a:extLst>
              <a:ext uri="{FF2B5EF4-FFF2-40B4-BE49-F238E27FC236}">
                <a16:creationId xmlns:a16="http://schemas.microsoft.com/office/drawing/2014/main" id="{BADF0CC5-8C96-493C-8CB4-97859F7DD4CA}"/>
              </a:ext>
            </a:extLst>
          </p:cNvPr>
          <p:cNvPicPr>
            <a:picLocks noGrp="1" noChangeAspect="1"/>
          </p:cNvPicPr>
          <p:nvPr>
            <p:ph idx="1"/>
          </p:nvPr>
        </p:nvPicPr>
        <p:blipFill>
          <a:blip r:embed="rId2"/>
          <a:stretch>
            <a:fillRect/>
          </a:stretch>
        </p:blipFill>
        <p:spPr>
          <a:xfrm>
            <a:off x="1974629" y="2108201"/>
            <a:ext cx="8303702" cy="3760891"/>
          </a:xfrm>
        </p:spPr>
      </p:pic>
    </p:spTree>
    <p:extLst>
      <p:ext uri="{BB962C8B-B14F-4D97-AF65-F5344CB8AC3E}">
        <p14:creationId xmlns:p14="http://schemas.microsoft.com/office/powerpoint/2010/main" val="2335866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08190-F30C-4334-823B-CC5CECB6310E}"/>
              </a:ext>
            </a:extLst>
          </p:cNvPr>
          <p:cNvSpPr>
            <a:spLocks noGrp="1"/>
          </p:cNvSpPr>
          <p:nvPr>
            <p:ph type="title"/>
          </p:nvPr>
        </p:nvSpPr>
        <p:spPr>
          <a:xfrm>
            <a:off x="1097280" y="286603"/>
            <a:ext cx="10058400" cy="1450757"/>
          </a:xfrm>
        </p:spPr>
        <p:txBody>
          <a:bodyPr>
            <a:normAutofit/>
          </a:bodyPr>
          <a:lstStyle/>
          <a:p>
            <a:r>
              <a:rPr lang="en-US" sz="5400"/>
              <a:t>Conclusion</a:t>
            </a:r>
          </a:p>
        </p:txBody>
      </p:sp>
      <p:graphicFrame>
        <p:nvGraphicFramePr>
          <p:cNvPr id="4" name="Diagram 3">
            <a:extLst>
              <a:ext uri="{FF2B5EF4-FFF2-40B4-BE49-F238E27FC236}">
                <a16:creationId xmlns:a16="http://schemas.microsoft.com/office/drawing/2014/main" id="{EE26E838-936F-4F0C-A7AB-095DF489486E}"/>
              </a:ext>
            </a:extLst>
          </p:cNvPr>
          <p:cNvGraphicFramePr/>
          <p:nvPr>
            <p:extLst>
              <p:ext uri="{D42A27DB-BD31-4B8C-83A1-F6EECF244321}">
                <p14:modId xmlns:p14="http://schemas.microsoft.com/office/powerpoint/2010/main" val="2407518721"/>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10910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700A4-C471-47DD-8351-EF5783D82729}"/>
              </a:ext>
            </a:extLst>
          </p:cNvPr>
          <p:cNvSpPr>
            <a:spLocks noGrp="1"/>
          </p:cNvSpPr>
          <p:nvPr>
            <p:ph type="title"/>
          </p:nvPr>
        </p:nvSpPr>
        <p:spPr>
          <a:xfrm>
            <a:off x="1097280" y="286603"/>
            <a:ext cx="10058400" cy="1450757"/>
          </a:xfrm>
        </p:spPr>
        <p:txBody>
          <a:bodyPr>
            <a:normAutofit/>
          </a:bodyPr>
          <a:lstStyle/>
          <a:p>
            <a:r>
              <a:rPr lang="en-US" sz="5400"/>
              <a:t>Limitations</a:t>
            </a:r>
          </a:p>
        </p:txBody>
      </p:sp>
      <p:graphicFrame>
        <p:nvGraphicFramePr>
          <p:cNvPr id="4" name="Diagram 3">
            <a:extLst>
              <a:ext uri="{FF2B5EF4-FFF2-40B4-BE49-F238E27FC236}">
                <a16:creationId xmlns:a16="http://schemas.microsoft.com/office/drawing/2014/main" id="{0C463744-AFCF-4B3B-8793-11A5523AE6BD}"/>
              </a:ext>
            </a:extLst>
          </p:cNvPr>
          <p:cNvGraphicFramePr/>
          <p:nvPr>
            <p:extLst>
              <p:ext uri="{D42A27DB-BD31-4B8C-83A1-F6EECF244321}">
                <p14:modId xmlns:p14="http://schemas.microsoft.com/office/powerpoint/2010/main" val="1488385768"/>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22167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table, man, street, city&#10;&#10;Description generated with very high confidence">
            <a:extLst>
              <a:ext uri="{FF2B5EF4-FFF2-40B4-BE49-F238E27FC236}">
                <a16:creationId xmlns:a16="http://schemas.microsoft.com/office/drawing/2014/main" id="{EEE13AEE-56E4-4102-8E15-A9444F04C534}"/>
              </a:ext>
            </a:extLst>
          </p:cNvPr>
          <p:cNvPicPr>
            <a:picLocks noChangeAspect="1"/>
          </p:cNvPicPr>
          <p:nvPr/>
        </p:nvPicPr>
        <p:blipFill rotWithShape="1">
          <a:blip r:embed="rId2">
            <a:alphaModFix amt="35000"/>
            <a:extLst>
              <a:ext uri="{837473B0-CC2E-450A-ABE3-18F120FF3D39}">
                <a1611:picAttrSrcUrl xmlns:a1611="http://schemas.microsoft.com/office/drawing/2016/11/main" r:id="rId3"/>
              </a:ext>
            </a:extLst>
          </a:blip>
          <a:srcRect t="14979" b="1066"/>
          <a:stretch/>
        </p:blipFill>
        <p:spPr>
          <a:xfrm>
            <a:off x="20" y="10"/>
            <a:ext cx="12191980" cy="6857990"/>
          </a:xfrm>
          <a:prstGeom prst="rect">
            <a:avLst/>
          </a:prstGeom>
        </p:spPr>
      </p:pic>
      <p:sp>
        <p:nvSpPr>
          <p:cNvPr id="2" name="Title 1">
            <a:extLst>
              <a:ext uri="{FF2B5EF4-FFF2-40B4-BE49-F238E27FC236}">
                <a16:creationId xmlns:a16="http://schemas.microsoft.com/office/drawing/2014/main" id="{A97149FB-6262-4389-9AEF-AF0FBC87AB48}"/>
              </a:ext>
            </a:extLst>
          </p:cNvPr>
          <p:cNvSpPr>
            <a:spLocks noGrp="1"/>
          </p:cNvSpPr>
          <p:nvPr>
            <p:ph type="title"/>
          </p:nvPr>
        </p:nvSpPr>
        <p:spPr>
          <a:xfrm>
            <a:off x="1097280" y="286603"/>
            <a:ext cx="10058400" cy="1450757"/>
          </a:xfrm>
        </p:spPr>
        <p:txBody>
          <a:bodyPr>
            <a:normAutofit/>
          </a:bodyPr>
          <a:lstStyle/>
          <a:p>
            <a:r>
              <a:rPr lang="en-US" sz="5400"/>
              <a:t>Introduction</a:t>
            </a:r>
          </a:p>
        </p:txBody>
      </p:sp>
      <p:cxnSp>
        <p:nvCxnSpPr>
          <p:cNvPr id="13" name="Straight Connector 12">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181FB65-EF83-4416-939F-50DED9053FB1}"/>
              </a:ext>
            </a:extLst>
          </p:cNvPr>
          <p:cNvSpPr>
            <a:spLocks noGrp="1"/>
          </p:cNvSpPr>
          <p:nvPr>
            <p:ph idx="1"/>
          </p:nvPr>
        </p:nvSpPr>
        <p:spPr>
          <a:xfrm>
            <a:off x="1097280" y="2108201"/>
            <a:ext cx="10058400" cy="3760891"/>
          </a:xfrm>
        </p:spPr>
        <p:txBody>
          <a:bodyPr vert="horz" lIns="0" tIns="45720" rIns="0" bIns="45720" rtlCol="0">
            <a:normAutofit/>
          </a:bodyPr>
          <a:lstStyle/>
          <a:p>
            <a:pPr>
              <a:lnSpc>
                <a:spcPct val="100000"/>
              </a:lnSpc>
            </a:pPr>
            <a:r>
              <a:rPr lang="en-US" sz="1600">
                <a:ea typeface="+mn-lt"/>
                <a:cs typeface="+mn-lt"/>
              </a:rPr>
              <a:t>New York City's demographics show that it is a large and ethnically diverse metropolis. It is the largest city in</a:t>
            </a:r>
            <a:endParaRPr lang="en-US" sz="1600"/>
          </a:p>
          <a:p>
            <a:pPr>
              <a:lnSpc>
                <a:spcPct val="100000"/>
              </a:lnSpc>
            </a:pPr>
            <a:r>
              <a:rPr lang="en-US" sz="1600">
                <a:ea typeface="+mn-lt"/>
                <a:cs typeface="+mn-lt"/>
              </a:rPr>
              <a:t>the United States with a long history of international immigration. New York City was home to nearly 8.5</a:t>
            </a:r>
            <a:endParaRPr lang="en-US" sz="1600"/>
          </a:p>
          <a:p>
            <a:pPr>
              <a:lnSpc>
                <a:spcPct val="100000"/>
              </a:lnSpc>
            </a:pPr>
            <a:r>
              <a:rPr lang="en-US" sz="1600">
                <a:ea typeface="+mn-lt"/>
                <a:cs typeface="+mn-lt"/>
              </a:rPr>
              <a:t>million people in 2014, accounting for over 40% of the population of New York State and a slightly lower</a:t>
            </a:r>
            <a:endParaRPr lang="en-US" sz="1600"/>
          </a:p>
          <a:p>
            <a:pPr>
              <a:lnSpc>
                <a:spcPct val="100000"/>
              </a:lnSpc>
            </a:pPr>
            <a:r>
              <a:rPr lang="en-US" sz="1600">
                <a:ea typeface="+mn-lt"/>
                <a:cs typeface="+mn-lt"/>
              </a:rPr>
              <a:t>percentage of the New York metropolitan area, home to approximately 23.6 million. Over the last decade the</a:t>
            </a:r>
            <a:endParaRPr lang="en-US" sz="1600"/>
          </a:p>
          <a:p>
            <a:pPr>
              <a:lnSpc>
                <a:spcPct val="100000"/>
              </a:lnSpc>
            </a:pPr>
            <a:r>
              <a:rPr lang="en-US" sz="1600">
                <a:ea typeface="+mn-lt"/>
                <a:cs typeface="+mn-lt"/>
              </a:rPr>
              <a:t>city has been growing faster than the region. The New York region continues to be by far the leading</a:t>
            </a:r>
            <a:endParaRPr lang="en-US" sz="1600"/>
          </a:p>
          <a:p>
            <a:pPr>
              <a:lnSpc>
                <a:spcPct val="100000"/>
              </a:lnSpc>
            </a:pPr>
            <a:r>
              <a:rPr lang="en-US" sz="1600">
                <a:ea typeface="+mn-lt"/>
                <a:cs typeface="+mn-lt"/>
              </a:rPr>
              <a:t>metropolitan gateway for legal immigrants admitted into the United States. Throughout its history, New York</a:t>
            </a:r>
            <a:endParaRPr lang="en-US" sz="1600"/>
          </a:p>
          <a:p>
            <a:pPr>
              <a:lnSpc>
                <a:spcPct val="100000"/>
              </a:lnSpc>
            </a:pPr>
            <a:r>
              <a:rPr lang="en-US" sz="1600">
                <a:ea typeface="+mn-lt"/>
                <a:cs typeface="+mn-lt"/>
              </a:rPr>
              <a:t>City has been a major point of entry for immigrants; the term "melting pot" was coined to describe densely</a:t>
            </a:r>
            <a:endParaRPr lang="en-US" sz="1600"/>
          </a:p>
          <a:p>
            <a:pPr>
              <a:lnSpc>
                <a:spcPct val="100000"/>
              </a:lnSpc>
            </a:pPr>
            <a:r>
              <a:rPr lang="en-US" sz="1600">
                <a:ea typeface="+mn-lt"/>
                <a:cs typeface="+mn-lt"/>
              </a:rPr>
              <a:t>populated immigrant neighborhoods on the Lower East Side. As many as 800 languages are spoken in New</a:t>
            </a:r>
            <a:endParaRPr lang="en-US" sz="1600"/>
          </a:p>
          <a:p>
            <a:pPr>
              <a:lnSpc>
                <a:spcPct val="100000"/>
              </a:lnSpc>
            </a:pPr>
            <a:r>
              <a:rPr lang="en-US" sz="1600">
                <a:ea typeface="+mn-lt"/>
                <a:cs typeface="+mn-lt"/>
              </a:rPr>
              <a:t>York, making it the most linguistically diverse city in the world.</a:t>
            </a:r>
            <a:endParaRPr lang="en-US" sz="1600"/>
          </a:p>
        </p:txBody>
      </p:sp>
      <p:sp>
        <p:nvSpPr>
          <p:cNvPr id="15" name="Rectangle 14">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extBox 5">
            <a:extLst>
              <a:ext uri="{FF2B5EF4-FFF2-40B4-BE49-F238E27FC236}">
                <a16:creationId xmlns:a16="http://schemas.microsoft.com/office/drawing/2014/main" id="{91695619-5E39-4EFB-BDD8-F418A5D529B8}"/>
              </a:ext>
            </a:extLst>
          </p:cNvPr>
          <p:cNvSpPr txBox="1"/>
          <p:nvPr/>
        </p:nvSpPr>
        <p:spPr>
          <a:xfrm>
            <a:off x="9769542" y="6657945"/>
            <a:ext cx="242245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BY-NC-ND</a:t>
            </a:r>
            <a:r>
              <a:rPr lang="en-US" sz="700">
                <a:solidFill>
                  <a:srgbClr val="FFFFFF"/>
                </a:solidFill>
              </a:rPr>
              <a:t>.</a:t>
            </a:r>
          </a:p>
        </p:txBody>
      </p:sp>
    </p:spTree>
    <p:extLst>
      <p:ext uri="{BB962C8B-B14F-4D97-AF65-F5344CB8AC3E}">
        <p14:creationId xmlns:p14="http://schemas.microsoft.com/office/powerpoint/2010/main" val="404553535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2072BE-13A0-4C3C-8826-249E3B772598}"/>
              </a:ext>
            </a:extLst>
          </p:cNvPr>
          <p:cNvSpPr txBox="1"/>
          <p:nvPr/>
        </p:nvSpPr>
        <p:spPr>
          <a:xfrm>
            <a:off x="632565" y="496865"/>
            <a:ext cx="10937308"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New York City is multicultural. About 36% of the city's population is foreign-born, one of the highest among US cities. The eleven nations constituting </a:t>
            </a:r>
            <a:r>
              <a:rPr lang="en-US" dirty="0" err="1"/>
              <a:t>thelargest</a:t>
            </a:r>
            <a:r>
              <a:rPr lang="en-US" dirty="0"/>
              <a:t> sources of modern immigration to New York City are the Dominican Republic, China, Jamaica, Guyana, Mexico, Ecuador, Brazil, Haiti, Trinidad and Tobago, Colombia, Russia and El Salvador. The New York City metropolitan area is home to the largest Jewish community outside Israel. It is also home to nearly a quarter of the nation's Indian Americans and 15% of all Korean Americans and the largest Asian Indian population in the Western Hemisphere; the largest African American community of any city in the country; and including 6 Chinatowns in the city proper, comprised as of 2008 a population of 659,596 overseas Chinese, the largest outside of Asia. New York City alone, according to the 2010 Census, has now become home to more than one million Asian Americans, greater than the combined totals of San Francisco and Los Angeles. New York contains the highest total Asian population of any U.S. city proper. 6.0% of New York City is of Chinese ethnicity, with about forty percent of them living in the borough of Queens alone. Koreans make up 1.2% of the city's population, and Japanese at 0.3%. Filipinos are the largest southeast Asian ethnic group at 0.8%, followed by Vietnamese who make up only 0.2% of New York City's population. Indians are the largest South Asian group, comprising 2.4% of the city's population, and Bangladeshis and Pakistanis at 0.7% and 0.5%, respectively.</a:t>
            </a:r>
          </a:p>
        </p:txBody>
      </p:sp>
      <p:pic>
        <p:nvPicPr>
          <p:cNvPr id="3" name="Picture 3" descr="A picture containing table, man, street, city&#10;&#10;Description generated with very high confidence">
            <a:extLst>
              <a:ext uri="{FF2B5EF4-FFF2-40B4-BE49-F238E27FC236}">
                <a16:creationId xmlns:a16="http://schemas.microsoft.com/office/drawing/2014/main" id="{F50BB99E-BBDB-4903-A248-320DE440CCC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9317276" y="4515713"/>
            <a:ext cx="2743200" cy="1834902"/>
          </a:xfrm>
          <a:prstGeom prst="rect">
            <a:avLst/>
          </a:prstGeom>
        </p:spPr>
      </p:pic>
      <p:sp>
        <p:nvSpPr>
          <p:cNvPr id="5" name="TextBox 4">
            <a:extLst>
              <a:ext uri="{FF2B5EF4-FFF2-40B4-BE49-F238E27FC236}">
                <a16:creationId xmlns:a16="http://schemas.microsoft.com/office/drawing/2014/main" id="{96ECC162-12CF-481F-8C07-8688C03666B9}"/>
              </a:ext>
            </a:extLst>
          </p:cNvPr>
          <p:cNvSpPr txBox="1"/>
          <p:nvPr/>
        </p:nvSpPr>
        <p:spPr>
          <a:xfrm>
            <a:off x="9369468" y="6496876"/>
            <a:ext cx="2743200" cy="317500"/>
          </a:xfrm>
          <a:prstGeom prst="rect">
            <a:avLst/>
          </a:prstGeom>
        </p:spPr>
        <p:txBody>
          <a:bodyPr>
            <a:normAutofit fontScale="47500" lnSpcReduction="20000"/>
          </a:bodyPr>
          <a:lstStyle/>
          <a:p>
            <a:r>
              <a:rPr lang="en-US">
                <a:hlinkClick r:id="rId3"/>
              </a:rPr>
              <a:t>This Photo</a:t>
            </a:r>
            <a:r>
              <a:rPr lang="en-US"/>
              <a:t> by Unknown author is licensed under </a:t>
            </a:r>
            <a:r>
              <a:rPr lang="en-US">
                <a:hlinkClick r:id="rId4"/>
              </a:rPr>
              <a:t>CC BY-NC-ND</a:t>
            </a:r>
            <a:r>
              <a:rPr lang="en-US"/>
              <a:t>.</a:t>
            </a:r>
          </a:p>
        </p:txBody>
      </p:sp>
    </p:spTree>
    <p:extLst>
      <p:ext uri="{BB962C8B-B14F-4D97-AF65-F5344CB8AC3E}">
        <p14:creationId xmlns:p14="http://schemas.microsoft.com/office/powerpoint/2010/main" val="1317942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8" name="Rectangle 87">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7" name="Picture 337" descr="A city street&#10;&#10;Description generated with high confidence">
            <a:extLst>
              <a:ext uri="{FF2B5EF4-FFF2-40B4-BE49-F238E27FC236}">
                <a16:creationId xmlns:a16="http://schemas.microsoft.com/office/drawing/2014/main" id="{D16B67E5-8A7D-4270-8A0C-EF48E9C3D9EF}"/>
              </a:ext>
            </a:extLst>
          </p:cNvPr>
          <p:cNvPicPr>
            <a:picLocks noChangeAspect="1"/>
          </p:cNvPicPr>
          <p:nvPr/>
        </p:nvPicPr>
        <p:blipFill rotWithShape="1">
          <a:blip r:embed="rId2">
            <a:alphaModFix amt="35000"/>
            <a:extLst>
              <a:ext uri="{837473B0-CC2E-450A-ABE3-18F120FF3D39}">
                <a1611:picAttrSrcUrl xmlns:a1611="http://schemas.microsoft.com/office/drawing/2016/11/main" r:id="rId3"/>
              </a:ext>
            </a:extLst>
          </a:blip>
          <a:srcRect t="14979" b="1066"/>
          <a:stretch/>
        </p:blipFill>
        <p:spPr>
          <a:xfrm>
            <a:off x="20" y="10"/>
            <a:ext cx="12191980" cy="6857990"/>
          </a:xfrm>
          <a:prstGeom prst="rect">
            <a:avLst/>
          </a:prstGeom>
        </p:spPr>
      </p:pic>
      <p:sp>
        <p:nvSpPr>
          <p:cNvPr id="2" name="Title 1">
            <a:extLst>
              <a:ext uri="{FF2B5EF4-FFF2-40B4-BE49-F238E27FC236}">
                <a16:creationId xmlns:a16="http://schemas.microsoft.com/office/drawing/2014/main" id="{49627C43-5249-4F8E-B1A7-0EDE1720ADA2}"/>
              </a:ext>
            </a:extLst>
          </p:cNvPr>
          <p:cNvSpPr>
            <a:spLocks noGrp="1"/>
          </p:cNvSpPr>
          <p:nvPr>
            <p:ph type="title"/>
          </p:nvPr>
        </p:nvSpPr>
        <p:spPr>
          <a:xfrm>
            <a:off x="1097280" y="286603"/>
            <a:ext cx="10058400" cy="1450757"/>
          </a:xfrm>
        </p:spPr>
        <p:txBody>
          <a:bodyPr>
            <a:normAutofit/>
          </a:bodyPr>
          <a:lstStyle/>
          <a:p>
            <a:r>
              <a:rPr lang="en-US" sz="5400"/>
              <a:t>Data</a:t>
            </a:r>
          </a:p>
        </p:txBody>
      </p:sp>
      <p:cxnSp>
        <p:nvCxnSpPr>
          <p:cNvPr id="90" name="Straight Connector 89">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2" name="Rectangle 91">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Diagram 5">
            <a:extLst>
              <a:ext uri="{FF2B5EF4-FFF2-40B4-BE49-F238E27FC236}">
                <a16:creationId xmlns:a16="http://schemas.microsoft.com/office/drawing/2014/main" id="{C43D4821-0E6E-447A-A659-1819F2D95E17}"/>
              </a:ext>
            </a:extLst>
          </p:cNvPr>
          <p:cNvGraphicFramePr/>
          <p:nvPr>
            <p:extLst>
              <p:ext uri="{D42A27DB-BD31-4B8C-83A1-F6EECF244321}">
                <p14:modId xmlns:p14="http://schemas.microsoft.com/office/powerpoint/2010/main" val="2359654974"/>
              </p:ext>
            </p:extLst>
          </p:nvPr>
        </p:nvGraphicFramePr>
        <p:xfrm>
          <a:off x="1097280" y="2108201"/>
          <a:ext cx="10058400" cy="376089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39" name="TextBox 338">
            <a:extLst>
              <a:ext uri="{FF2B5EF4-FFF2-40B4-BE49-F238E27FC236}">
                <a16:creationId xmlns:a16="http://schemas.microsoft.com/office/drawing/2014/main" id="{20253D31-ADC0-44DC-8A3C-70DBC73972AF}"/>
              </a:ext>
            </a:extLst>
          </p:cNvPr>
          <p:cNvSpPr txBox="1"/>
          <p:nvPr/>
        </p:nvSpPr>
        <p:spPr>
          <a:xfrm>
            <a:off x="9928240" y="6657945"/>
            <a:ext cx="2263760"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9">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365677814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61E06-9646-4AFA-90C0-5AB9883B6C20}"/>
              </a:ext>
            </a:extLst>
          </p:cNvPr>
          <p:cNvSpPr>
            <a:spLocks noGrp="1"/>
          </p:cNvSpPr>
          <p:nvPr>
            <p:ph type="title"/>
          </p:nvPr>
        </p:nvSpPr>
        <p:spPr>
          <a:xfrm>
            <a:off x="1097280" y="286603"/>
            <a:ext cx="10058400" cy="1450757"/>
          </a:xfrm>
        </p:spPr>
        <p:txBody>
          <a:bodyPr>
            <a:normAutofit/>
          </a:bodyPr>
          <a:lstStyle/>
          <a:p>
            <a:r>
              <a:rPr lang="en-US" sz="5400"/>
              <a:t>Approach</a:t>
            </a:r>
          </a:p>
        </p:txBody>
      </p:sp>
      <p:graphicFrame>
        <p:nvGraphicFramePr>
          <p:cNvPr id="5" name="Diagram 5">
            <a:extLst>
              <a:ext uri="{FF2B5EF4-FFF2-40B4-BE49-F238E27FC236}">
                <a16:creationId xmlns:a16="http://schemas.microsoft.com/office/drawing/2014/main" id="{49076411-09B8-42AA-97EF-FA20DD1FAA68}"/>
              </a:ext>
            </a:extLst>
          </p:cNvPr>
          <p:cNvGraphicFramePr/>
          <p:nvPr>
            <p:extLst>
              <p:ext uri="{D42A27DB-BD31-4B8C-83A1-F6EECF244321}">
                <p14:modId xmlns:p14="http://schemas.microsoft.com/office/powerpoint/2010/main" val="359226749"/>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1633870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6A0CB-5480-4AFE-9E0B-56BE85BAC46D}"/>
              </a:ext>
            </a:extLst>
          </p:cNvPr>
          <p:cNvSpPr>
            <a:spLocks noGrp="1"/>
          </p:cNvSpPr>
          <p:nvPr>
            <p:ph type="title"/>
          </p:nvPr>
        </p:nvSpPr>
        <p:spPr/>
        <p:txBody>
          <a:bodyPr/>
          <a:lstStyle/>
          <a:p>
            <a:r>
              <a:rPr lang="en-US" dirty="0">
                <a:ea typeface="+mj-lt"/>
                <a:cs typeface="+mj-lt"/>
              </a:rPr>
              <a:t>Questions that can be asked using the above mentioned datasets</a:t>
            </a:r>
            <a:endParaRPr lang="en-US" dirty="0"/>
          </a:p>
        </p:txBody>
      </p:sp>
      <p:graphicFrame>
        <p:nvGraphicFramePr>
          <p:cNvPr id="5" name="Diagram 5">
            <a:extLst>
              <a:ext uri="{FF2B5EF4-FFF2-40B4-BE49-F238E27FC236}">
                <a16:creationId xmlns:a16="http://schemas.microsoft.com/office/drawing/2014/main" id="{61A53342-4666-43C4-820C-C820F53D2B47}"/>
              </a:ext>
            </a:extLst>
          </p:cNvPr>
          <p:cNvGraphicFramePr/>
          <p:nvPr/>
        </p:nvGraphicFramePr>
        <p:xfrm>
          <a:off x="1097280" y="2108201"/>
          <a:ext cx="10058400" cy="37608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11192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0E007-7866-4A75-B6A6-FD530730C990}"/>
              </a:ext>
            </a:extLst>
          </p:cNvPr>
          <p:cNvSpPr>
            <a:spLocks noGrp="1"/>
          </p:cNvSpPr>
          <p:nvPr>
            <p:ph type="title"/>
          </p:nvPr>
        </p:nvSpPr>
        <p:spPr/>
        <p:txBody>
          <a:bodyPr/>
          <a:lstStyle/>
          <a:p>
            <a:r>
              <a:rPr lang="en-US" dirty="0">
                <a:ea typeface="+mj-lt"/>
                <a:cs typeface="+mj-lt"/>
              </a:rPr>
              <a:t>Analysis</a:t>
            </a:r>
            <a:endParaRPr lang="en-US" dirty="0"/>
          </a:p>
        </p:txBody>
      </p:sp>
      <p:graphicFrame>
        <p:nvGraphicFramePr>
          <p:cNvPr id="5" name="Diagram 5">
            <a:extLst>
              <a:ext uri="{FF2B5EF4-FFF2-40B4-BE49-F238E27FC236}">
                <a16:creationId xmlns:a16="http://schemas.microsoft.com/office/drawing/2014/main" id="{DD22F21F-4EA1-4B9C-944E-05DB43FC2162}"/>
              </a:ext>
            </a:extLst>
          </p:cNvPr>
          <p:cNvGraphicFramePr/>
          <p:nvPr/>
        </p:nvGraphicFramePr>
        <p:xfrm>
          <a:off x="1097280" y="2108201"/>
          <a:ext cx="10058400" cy="37608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32736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screenshot of a cell phone&#10;&#10;Description generated with very high confidence">
            <a:extLst>
              <a:ext uri="{FF2B5EF4-FFF2-40B4-BE49-F238E27FC236}">
                <a16:creationId xmlns:a16="http://schemas.microsoft.com/office/drawing/2014/main" id="{F194F3D5-BB4A-435C-B25C-E0357E1860D7}"/>
              </a:ext>
            </a:extLst>
          </p:cNvPr>
          <p:cNvPicPr>
            <a:picLocks noChangeAspect="1"/>
          </p:cNvPicPr>
          <p:nvPr/>
        </p:nvPicPr>
        <p:blipFill>
          <a:blip r:embed="rId2"/>
          <a:stretch>
            <a:fillRect/>
          </a:stretch>
        </p:blipFill>
        <p:spPr>
          <a:xfrm>
            <a:off x="977031" y="1970857"/>
            <a:ext cx="4455090" cy="3490396"/>
          </a:xfrm>
          <a:prstGeom prst="rect">
            <a:avLst/>
          </a:prstGeom>
        </p:spPr>
      </p:pic>
    </p:spTree>
    <p:extLst>
      <p:ext uri="{BB962C8B-B14F-4D97-AF65-F5344CB8AC3E}">
        <p14:creationId xmlns:p14="http://schemas.microsoft.com/office/powerpoint/2010/main" val="2415279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329F8-4480-432D-A170-0BEFEA3B6652}"/>
              </a:ext>
            </a:extLst>
          </p:cNvPr>
          <p:cNvSpPr>
            <a:spLocks noGrp="1"/>
          </p:cNvSpPr>
          <p:nvPr>
            <p:ph type="title"/>
          </p:nvPr>
        </p:nvSpPr>
        <p:spPr/>
        <p:txBody>
          <a:bodyPr/>
          <a:lstStyle/>
          <a:p>
            <a:r>
              <a:rPr lang="en-US" dirty="0"/>
              <a:t>Calculating number of Indian Restaurants in New York</a:t>
            </a:r>
          </a:p>
        </p:txBody>
      </p:sp>
      <p:sp>
        <p:nvSpPr>
          <p:cNvPr id="3" name="Text Placeholder 2">
            <a:extLst>
              <a:ext uri="{FF2B5EF4-FFF2-40B4-BE49-F238E27FC236}">
                <a16:creationId xmlns:a16="http://schemas.microsoft.com/office/drawing/2014/main" id="{795B9431-4FFE-4E26-8D09-2DA1808B5A33}"/>
              </a:ext>
            </a:extLst>
          </p:cNvPr>
          <p:cNvSpPr>
            <a:spLocks noGrp="1"/>
          </p:cNvSpPr>
          <p:nvPr>
            <p:ph type="body" idx="1"/>
          </p:nvPr>
        </p:nvSpPr>
        <p:spPr/>
        <p:txBody>
          <a:bodyPr>
            <a:normAutofit lnSpcReduction="10000"/>
          </a:bodyPr>
          <a:lstStyle/>
          <a:p>
            <a:r>
              <a:rPr lang="en-US" dirty="0"/>
              <a:t>Number of </a:t>
            </a:r>
            <a:r>
              <a:rPr lang="en-US" dirty="0" err="1"/>
              <a:t>indian</a:t>
            </a:r>
            <a:r>
              <a:rPr lang="en-US" dirty="0"/>
              <a:t> restaurants for each borough</a:t>
            </a:r>
          </a:p>
        </p:txBody>
      </p:sp>
      <p:pic>
        <p:nvPicPr>
          <p:cNvPr id="7" name="Picture 7" descr="A screenshot of a cell phone&#10;&#10;Description generated with very high confidence">
            <a:extLst>
              <a:ext uri="{FF2B5EF4-FFF2-40B4-BE49-F238E27FC236}">
                <a16:creationId xmlns:a16="http://schemas.microsoft.com/office/drawing/2014/main" id="{2A0F2613-94DD-4063-A2AB-78A9D553815D}"/>
              </a:ext>
            </a:extLst>
          </p:cNvPr>
          <p:cNvPicPr>
            <a:picLocks noGrp="1" noChangeAspect="1"/>
          </p:cNvPicPr>
          <p:nvPr>
            <p:ph sz="half" idx="2"/>
          </p:nvPr>
        </p:nvPicPr>
        <p:blipFill>
          <a:blip r:embed="rId2"/>
          <a:stretch>
            <a:fillRect/>
          </a:stretch>
        </p:blipFill>
        <p:spPr>
          <a:xfrm>
            <a:off x="1159044" y="2958274"/>
            <a:ext cx="4516208" cy="2910821"/>
          </a:xfrm>
        </p:spPr>
      </p:pic>
      <p:sp>
        <p:nvSpPr>
          <p:cNvPr id="5" name="Text Placeholder 4">
            <a:extLst>
              <a:ext uri="{FF2B5EF4-FFF2-40B4-BE49-F238E27FC236}">
                <a16:creationId xmlns:a16="http://schemas.microsoft.com/office/drawing/2014/main" id="{550FDE63-1F15-49E5-96FC-F1690FED75F3}"/>
              </a:ext>
            </a:extLst>
          </p:cNvPr>
          <p:cNvSpPr>
            <a:spLocks noGrp="1"/>
          </p:cNvSpPr>
          <p:nvPr>
            <p:ph type="body" sz="quarter" idx="3"/>
          </p:nvPr>
        </p:nvSpPr>
        <p:spPr/>
        <p:txBody>
          <a:bodyPr>
            <a:normAutofit lnSpcReduction="10000"/>
          </a:bodyPr>
          <a:lstStyle/>
          <a:p>
            <a:r>
              <a:rPr lang="en-US" dirty="0">
                <a:ea typeface="+mn-lt"/>
                <a:cs typeface="+mn-lt"/>
              </a:rPr>
              <a:t>NUMBER OF INDIAN RESTAURANTS FOR EACH </a:t>
            </a:r>
            <a:r>
              <a:rPr lang="en-US" dirty="0" err="1">
                <a:ea typeface="+mn-lt"/>
                <a:cs typeface="+mn-lt"/>
              </a:rPr>
              <a:t>NeighbourHooD</a:t>
            </a:r>
            <a:endParaRPr lang="en-US" dirty="0" err="1"/>
          </a:p>
        </p:txBody>
      </p:sp>
      <p:pic>
        <p:nvPicPr>
          <p:cNvPr id="9" name="Picture 9" descr="A screenshot of a cell phone&#10;&#10;Description generated with very high confidence">
            <a:extLst>
              <a:ext uri="{FF2B5EF4-FFF2-40B4-BE49-F238E27FC236}">
                <a16:creationId xmlns:a16="http://schemas.microsoft.com/office/drawing/2014/main" id="{B69F9F5F-779C-4BDC-AD32-0B9657BF07EC}"/>
              </a:ext>
            </a:extLst>
          </p:cNvPr>
          <p:cNvPicPr>
            <a:picLocks noGrp="1" noChangeAspect="1"/>
          </p:cNvPicPr>
          <p:nvPr>
            <p:ph sz="quarter" idx="4"/>
          </p:nvPr>
        </p:nvPicPr>
        <p:blipFill>
          <a:blip r:embed="rId3"/>
          <a:stretch>
            <a:fillRect/>
          </a:stretch>
        </p:blipFill>
        <p:spPr>
          <a:xfrm>
            <a:off x="6655626" y="2958273"/>
            <a:ext cx="4360371" cy="2910821"/>
          </a:xfrm>
        </p:spPr>
      </p:pic>
    </p:spTree>
    <p:extLst>
      <p:ext uri="{BB962C8B-B14F-4D97-AF65-F5344CB8AC3E}">
        <p14:creationId xmlns:p14="http://schemas.microsoft.com/office/powerpoint/2010/main" val="2918416937"/>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413F24"/>
      </a:dk2>
      <a:lt2>
        <a:srgbClr val="F2EEF0"/>
      </a:lt2>
      <a:accent1>
        <a:srgbClr val="82AC87"/>
      </a:accent1>
      <a:accent2>
        <a:srgbClr val="75AB93"/>
      </a:accent2>
      <a:accent3>
        <a:srgbClr val="80A9A8"/>
      </a:accent3>
      <a:accent4>
        <a:srgbClr val="BA7FB7"/>
      </a:accent4>
      <a:accent5>
        <a:srgbClr val="C391AC"/>
      </a:accent5>
      <a:accent6>
        <a:srgbClr val="BA7F86"/>
      </a:accent6>
      <a:hlink>
        <a:srgbClr val="B67793"/>
      </a:hlink>
      <a:folHlink>
        <a:srgbClr val="898989"/>
      </a:folHlink>
    </a:clrScheme>
    <a:fontScheme name="Retrospect">
      <a:majorFont>
        <a:latin typeface="Tw Cen M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RetrospectVTI</vt:lpstr>
      <vt:lpstr>Analysis on Indian restaurants in New York</vt:lpstr>
      <vt:lpstr>Introduction</vt:lpstr>
      <vt:lpstr>PowerPoint Presentation</vt:lpstr>
      <vt:lpstr>Data</vt:lpstr>
      <vt:lpstr>Approach</vt:lpstr>
      <vt:lpstr>Questions that can be asked using the above mentioned datasets</vt:lpstr>
      <vt:lpstr>Analysis</vt:lpstr>
      <vt:lpstr>PowerPoint Presentation</vt:lpstr>
      <vt:lpstr>Calculating number of Indian Restaurants in New York</vt:lpstr>
      <vt:lpstr>Average rating of Indian Restaurants for each borough </vt:lpstr>
      <vt:lpstr>Indian Restaurants in all the neighborhoods with average rating greater or equal 9.0  visualized on map below</vt:lpstr>
      <vt:lpstr>Conclusion</vt:lpstr>
      <vt:lpstr>Limitations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194</cp:revision>
  <dcterms:created xsi:type="dcterms:W3CDTF">2019-11-04T00:45:44Z</dcterms:created>
  <dcterms:modified xsi:type="dcterms:W3CDTF">2019-11-04T01:24:51Z</dcterms:modified>
</cp:coreProperties>
</file>

<file path=docProps/thumbnail.jpeg>
</file>